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55" r:id="rId3"/>
    <p:sldId id="756" r:id="rId4"/>
    <p:sldId id="757" r:id="rId5"/>
    <p:sldId id="764" r:id="rId6"/>
    <p:sldId id="763" r:id="rId7"/>
    <p:sldId id="76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 varScale="1">
        <p:scale>
          <a:sx n="117" d="100"/>
          <a:sy n="117" d="100"/>
        </p:scale>
        <p:origin x="123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15.12.2021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15.12.2021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"S:\Wissdaten\RKI_nCoV-Lage\3.Kommunikation\3.7.Lageberichte\2021-12-15\Hospitalisierungsinzidenz\NC_Hosp_BL60_logit_vcov2_r28_XXXX-XX-XX.png"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2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Lagebericht Mittwoch (große Excel-Datei), Tabellenblatt: </a:t>
            </a:r>
            <a:r>
              <a:rPr lang="de-DE" dirty="0" err="1"/>
              <a:t>Sterbedatum_AG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9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15.12.2021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32D323-F230-4E7F-83FF-3E91731F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DBF50A-E42A-4977-A9D1-46CA583E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B9B28-5F33-44A6-8554-7225C97B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2" y="718478"/>
            <a:ext cx="5958941" cy="418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B1B8-96ED-4E47-AF1D-3C01C316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E86E50-EB90-4FD9-B1D0-6DDE2A9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C10CA1-87CD-40FB-AC2A-8997630C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952115"/>
            <a:ext cx="6969836" cy="38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C009-ED23-40D4-A207-DDEC794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ACB95-8E78-4592-88B1-D023582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05F1BA-2BDA-4A38-A3F6-52205017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62" y="760977"/>
            <a:ext cx="5434860" cy="38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A66DB-F646-4798-9B56-71932F762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1E1E8-DF55-4BE6-8E33-EAC329B1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57B9AB-AA50-4615-9AFB-12E435A0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E2D2A4F-C2DE-49ED-BC30-63B53084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300"/>
            <a:ext cx="7632928" cy="38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3EEBA0-EC3F-4FCE-9BA8-61C0487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120F7-FB25-43E6-9B82-2B6DA5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53593-470E-47D6-8323-195FED8D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3C53B1-4A9F-4AF3-B5DA-9CE976F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2" y="178136"/>
            <a:ext cx="7983646" cy="714291"/>
          </a:xfrm>
        </p:spPr>
        <p:txBody>
          <a:bodyPr/>
          <a:lstStyle/>
          <a:p>
            <a:r>
              <a:rPr lang="de-DE" dirty="0"/>
              <a:t>Hospitalisierungsinzidenz (Stand 14.12.2021)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E0A0AA-EA8F-4E7F-AC3B-C8FE506A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5" y="767412"/>
            <a:ext cx="7806153" cy="35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D38898-0B3D-42A4-8425-494C0769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3D1383-9648-4799-BC69-22C5126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664B07-431B-4E67-AADA-8E89774A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F8BF53-70C7-41CA-B569-95B3BE2F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55" y="184272"/>
            <a:ext cx="7983646" cy="714291"/>
          </a:xfrm>
        </p:spPr>
        <p:txBody>
          <a:bodyPr/>
          <a:lstStyle/>
          <a:p>
            <a:r>
              <a:rPr lang="de-DE" dirty="0"/>
              <a:t> COVID-19-Todesfälle nach Sterbewoche und Altersgruppe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C89F7E-815A-4786-8792-78D563D92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5" y="1017481"/>
            <a:ext cx="7047730" cy="35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Bildschirmpräsentation (16:9)</PresentationFormat>
  <Paragraphs>36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</vt:lpstr>
      <vt:lpstr>Hospitalisierungsinzidenz (Stand 14.12.2021)</vt:lpstr>
      <vt:lpstr> COVID-19-Todesfälle nach Sterbewoche und Altersgruppe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506</cp:revision>
  <dcterms:created xsi:type="dcterms:W3CDTF">2015-11-02T12:29:13Z</dcterms:created>
  <dcterms:modified xsi:type="dcterms:W3CDTF">2021-12-15T09:57:37Z</dcterms:modified>
</cp:coreProperties>
</file>