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9" r:id="rId4"/>
    <p:sldId id="283" r:id="rId5"/>
    <p:sldId id="323" r:id="rId6"/>
    <p:sldId id="330" r:id="rId7"/>
    <p:sldId id="331" r:id="rId8"/>
    <p:sldId id="332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5048" autoAdjust="0"/>
  </p:normalViewPr>
  <p:slideViewPr>
    <p:cSldViewPr>
      <p:cViewPr varScale="1">
        <p:scale>
          <a:sx n="131" d="100"/>
          <a:sy n="131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485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468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26583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238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6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075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64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06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-Kapazität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F2BE90-B173-4485-910F-F93480F8D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4419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0E3AB77-825B-4919-9CF0-9FDF6F40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5373216"/>
            <a:ext cx="8346295" cy="1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622D93-B8A5-4F02-BFE4-E9B1B0FB5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79970"/>
            <a:ext cx="7337440" cy="5833406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126E152-ED16-4E9D-91B6-57BC6680713A}"/>
              </a:ext>
            </a:extLst>
          </p:cNvPr>
          <p:cNvCxnSpPr/>
          <p:nvPr/>
        </p:nvCxnSpPr>
        <p:spPr>
          <a:xfrm>
            <a:off x="6804248" y="1196752"/>
            <a:ext cx="72008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1A97007-8629-4EB9-BE8A-30D0C2D398A2}"/>
              </a:ext>
            </a:extLst>
          </p:cNvPr>
          <p:cNvCxnSpPr/>
          <p:nvPr/>
        </p:nvCxnSpPr>
        <p:spPr>
          <a:xfrm>
            <a:off x="6804248" y="3933056"/>
            <a:ext cx="72008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04423E8-0F55-45FA-A858-9A18352BCB62}"/>
              </a:ext>
            </a:extLst>
          </p:cNvPr>
          <p:cNvCxnSpPr/>
          <p:nvPr/>
        </p:nvCxnSpPr>
        <p:spPr>
          <a:xfrm>
            <a:off x="3347864" y="5301208"/>
            <a:ext cx="72008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7862925-56E8-4AF6-9620-948DFA35836C}"/>
              </a:ext>
            </a:extLst>
          </p:cNvPr>
          <p:cNvCxnSpPr/>
          <p:nvPr/>
        </p:nvCxnSpPr>
        <p:spPr>
          <a:xfrm>
            <a:off x="6804248" y="5301208"/>
            <a:ext cx="72008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696546-71D1-4657-BDEE-2485D9429031}"/>
              </a:ext>
            </a:extLst>
          </p:cNvPr>
          <p:cNvCxnSpPr/>
          <p:nvPr/>
        </p:nvCxnSpPr>
        <p:spPr>
          <a:xfrm>
            <a:off x="1619672" y="3933056"/>
            <a:ext cx="72008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2AC2C9C-029F-48B7-8C0F-996F4793FB71}"/>
              </a:ext>
            </a:extLst>
          </p:cNvPr>
          <p:cNvCxnSpPr/>
          <p:nvPr/>
        </p:nvCxnSpPr>
        <p:spPr>
          <a:xfrm>
            <a:off x="6804248" y="2564904"/>
            <a:ext cx="72008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E9B70BB-91D5-497E-BCBC-D8DBDF424F0C}"/>
              </a:ext>
            </a:extLst>
          </p:cNvPr>
          <p:cNvCxnSpPr/>
          <p:nvPr/>
        </p:nvCxnSpPr>
        <p:spPr>
          <a:xfrm>
            <a:off x="1619672" y="1188444"/>
            <a:ext cx="72008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Zeitverzug zwischen Abnahme und Testdatum </a:t>
            </a:r>
            <a:r>
              <a:rPr lang="de-DE" sz="1800" b="0" dirty="0"/>
              <a:t>Datenstand 14.12.2021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70E45D-13AC-4557-9CC0-9C5E28880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21" y="4013647"/>
            <a:ext cx="4484747" cy="28443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1E8DA99-6D2D-43FA-BC9A-A3F16CE08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08720"/>
            <a:ext cx="4680198" cy="29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14.12.2021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76056" y="2924944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611560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C58AD4-A320-48AD-8488-AF8E62CE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662"/>
            <a:ext cx="4366237" cy="27691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6BA2EF7-1539-4BB2-834E-6FDF799E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2" y="1693342"/>
            <a:ext cx="4815215" cy="30318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DA0D3B7-55BB-484C-8038-8900EA5CA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24320"/>
            <a:ext cx="4455175" cy="28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Wer wird wo getestet (SARS in ARS)</a:t>
            </a:r>
            <a:r>
              <a:rPr lang="de-DE" sz="1800" b="0" dirty="0"/>
              <a:t> - Datenstand 14.12.2021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DFC24C-FB6E-4509-A89B-FF76F065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404664"/>
            <a:ext cx="5005229" cy="30995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A34D552-C273-4328-BAD6-D680D8D2E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899533"/>
            <a:ext cx="3563255" cy="22635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C4E0C6-5E89-4A2C-86DB-F0C75E03E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3573016"/>
            <a:ext cx="4108272" cy="25922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198EBF-394D-4909-B429-6C79DF9A0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59" y="3573537"/>
            <a:ext cx="4812527" cy="30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93D01C2-9ADD-4240-9803-3928170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C86AA-6C38-4A5B-BB5F-4D013056C4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5EDA86-7818-49B5-849B-4B929349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648FA6-7B4E-42AA-9C0D-5C275AE2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0470"/>
            <a:ext cx="6592036" cy="59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9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9F6FD0B-CA44-4F17-9E3B-8678B1E3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42ED7E-59EC-4C19-9FF3-C2E52495B4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26E421-C695-4506-B7DA-81E35748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4D805E-64DF-41A3-967A-74DD01AB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" y="0"/>
            <a:ext cx="8632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1067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Bildschirmpräsentation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Office-Design</vt:lpstr>
      <vt:lpstr>Testanzahl und -Kapazität</vt:lpstr>
      <vt:lpstr>Laborauslastung (nach Laborstandort)</vt:lpstr>
      <vt:lpstr>Zeitverzug zwischen Abnahme und Testdatum Datenstand 14.12.2021</vt:lpstr>
      <vt:lpstr>Datenstand 14.12.2021  Anzahl der Testungen pro 100.000 Einwohner nach Altersgruppe und Woche </vt:lpstr>
      <vt:lpstr>Wer wird wo getestet (SARS in ARS) - Datenstand 14.12.2021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241</cp:revision>
  <dcterms:created xsi:type="dcterms:W3CDTF">2020-11-18T09:03:03Z</dcterms:created>
  <dcterms:modified xsi:type="dcterms:W3CDTF">2021-12-15T09:55:07Z</dcterms:modified>
</cp:coreProperties>
</file>