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55" r:id="rId3"/>
    <p:sldId id="756" r:id="rId4"/>
    <p:sldId id="757" r:id="rId5"/>
    <p:sldId id="763" r:id="rId6"/>
    <p:sldId id="764" r:id="rId7"/>
    <p:sldId id="729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426" autoAdjust="0"/>
  </p:normalViewPr>
  <p:slideViewPr>
    <p:cSldViewPr snapToGrid="0" snapToObjects="1">
      <p:cViewPr varScale="1">
        <p:scale>
          <a:sx n="114" d="100"/>
          <a:sy n="114" d="100"/>
        </p:scale>
        <p:origin x="135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17.12.2021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17.12.2021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32D323-F230-4E7F-83FF-3E91731F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DBF50A-E42A-4977-A9D1-46CA583E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2CB575-0EBC-40B8-8E1D-6F181FA7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396" y="982192"/>
            <a:ext cx="6515207" cy="4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A2B1B8-96ED-4E47-AF1D-3C01C31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86E50-EB90-4FD9-B1D0-6DDE2A96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FA4E0CB-A495-495D-9216-D77B9C7B5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93" y="919906"/>
            <a:ext cx="8042989" cy="422359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A021C24-9504-41AC-9EB7-9D2E7261DDB6}"/>
              </a:ext>
            </a:extLst>
          </p:cNvPr>
          <p:cNvSpPr txBox="1"/>
          <p:nvPr/>
        </p:nvSpPr>
        <p:spPr>
          <a:xfrm>
            <a:off x="5226341" y="1224793"/>
            <a:ext cx="989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Sachsen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E714376-AAE2-433C-A688-BED6055D2709}"/>
              </a:ext>
            </a:extLst>
          </p:cNvPr>
          <p:cNvSpPr txBox="1"/>
          <p:nvPr/>
        </p:nvSpPr>
        <p:spPr>
          <a:xfrm>
            <a:off x="4731390" y="1899764"/>
            <a:ext cx="989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Thüringen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BD1D2FA-AA2D-40B5-9882-983B5F24A355}"/>
              </a:ext>
            </a:extLst>
          </p:cNvPr>
          <p:cNvSpPr txBox="1"/>
          <p:nvPr/>
        </p:nvSpPr>
        <p:spPr>
          <a:xfrm>
            <a:off x="5637272" y="2216083"/>
            <a:ext cx="124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Sachsen-Anhalt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D4316E0-D474-4234-A4C6-8F2172FBC6CB}"/>
              </a:ext>
            </a:extLst>
          </p:cNvPr>
          <p:cNvSpPr txBox="1"/>
          <p:nvPr/>
        </p:nvSpPr>
        <p:spPr>
          <a:xfrm>
            <a:off x="5403908" y="2672408"/>
            <a:ext cx="989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Brandenburg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919CB12-C4EB-40FB-82AF-78C9585CCC0C}"/>
              </a:ext>
            </a:extLst>
          </p:cNvPr>
          <p:cNvSpPr txBox="1"/>
          <p:nvPr/>
        </p:nvSpPr>
        <p:spPr>
          <a:xfrm>
            <a:off x="6850309" y="3100931"/>
            <a:ext cx="493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MV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493289F-4A28-4A33-BF03-D03656DB9836}"/>
              </a:ext>
            </a:extLst>
          </p:cNvPr>
          <p:cNvSpPr txBox="1"/>
          <p:nvPr/>
        </p:nvSpPr>
        <p:spPr>
          <a:xfrm>
            <a:off x="7066499" y="3391830"/>
            <a:ext cx="493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BW</a:t>
            </a:r>
          </a:p>
        </p:txBody>
      </p:sp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DC009-ED23-40D4-A207-DDEC794C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ACB95-8E78-4592-88B1-D0235824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ADCA0E-2EEC-40B8-A740-11BED5030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37" y="768320"/>
            <a:ext cx="6186998" cy="43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B97EB6-BE5B-453A-8402-6F33DB6AA8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3EEBA0-EC3F-4FCE-9BA8-61C0487D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E120F7-FB25-43E6-9B82-2B6DA52E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E53593-470E-47D6-8323-195FED8D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3C53B1-4A9F-4AF3-B5DA-9CE976FC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Hospitalisierungsinzidenz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9DCEA9F-5EBD-4C2F-A08D-A473A37C4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94954"/>
            <a:ext cx="8686800" cy="39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0F2C0B-AA70-4B60-90F3-96BBFDEBB5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146A9E-C65C-4330-9140-112B61A9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291D53-CEFA-4B07-8CFC-2F48617B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6D1641-522E-41F8-A141-6F5C1153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1D40718-C350-40D4-A75F-C5EC30C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638404"/>
            <a:ext cx="8317684" cy="714291"/>
          </a:xfrm>
        </p:spPr>
        <p:txBody>
          <a:bodyPr/>
          <a:lstStyle/>
          <a:p>
            <a:r>
              <a:rPr lang="de-DE" dirty="0"/>
              <a:t>Anteil Altersgruppen bei auf Intensivstation betreuten COVID-19-Fällen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4A80470-A6FB-454A-B054-4067D1284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2695"/>
            <a:ext cx="8425748" cy="37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0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FC1250-B000-4BBA-A8B4-5DCA3216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286941-01ED-4D89-87DE-3F918DE6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EB556D9-943E-4C3D-9ADF-BBA56BB12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38"/>
            <a:ext cx="9144000" cy="512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Bildschirmpräsentation (16:9)</PresentationFormat>
  <Paragraphs>40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Hospitalisierungsinzidenz</vt:lpstr>
      <vt:lpstr>Anteil Altersgruppen bei auf Intensivstation betreuten COVID-19-Fällen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508</cp:revision>
  <dcterms:created xsi:type="dcterms:W3CDTF">2015-11-02T12:29:13Z</dcterms:created>
  <dcterms:modified xsi:type="dcterms:W3CDTF">2021-12-17T10:09:01Z</dcterms:modified>
</cp:coreProperties>
</file>