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755" r:id="rId3"/>
    <p:sldId id="756" r:id="rId4"/>
    <p:sldId id="757" r:id="rId5"/>
    <p:sldId id="764" r:id="rId6"/>
    <p:sldId id="763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0426" autoAdjust="0"/>
  </p:normalViewPr>
  <p:slideViewPr>
    <p:cSldViewPr snapToGrid="0" snapToObjects="1">
      <p:cViewPr varScale="1">
        <p:scale>
          <a:sx n="117" d="100"/>
          <a:sy n="117" d="100"/>
        </p:scale>
        <p:origin x="114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20.12.2021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20.12.2021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20.12.2021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20.12.2021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20.12.2021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20.12.2021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20.12.2021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A32D323-F230-4E7F-83FF-3E91731F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DBF50A-E42A-4977-A9D1-46CA583E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6D7DF8F-1141-4247-8640-68FECD93F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660" y="1050132"/>
            <a:ext cx="6275552" cy="401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20.12.2021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A2B1B8-96ED-4E47-AF1D-3C01C316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E86E50-EB90-4FD9-B1D0-6DDE2A96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5F9FBDF-EA6E-460E-834C-4B83E8B87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66" y="795737"/>
            <a:ext cx="7952999" cy="43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20.12.2021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0DC009-ED23-40D4-A207-DDEC794C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0ACB95-8E78-4592-88B1-D0235824D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C17A5BE-11C5-4DE0-9C91-2B4141CB1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283" y="720726"/>
            <a:ext cx="6254302" cy="442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17D8D6-288B-4AA4-A2B7-B3A428918D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5712F62-B1C6-4EB4-8253-5667EC9FF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5B94DE-CFFD-4A5F-9D21-43ED6FC98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A3F31B-0E93-495C-A4D9-2CDF71BED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9E505DC-1CFA-4749-BD10-55DE75567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Verlauf der 7-Tage-Inzidenz nach Altersgruppen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7750F04-0959-4501-BC45-0A49B2F98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0445"/>
            <a:ext cx="7660718" cy="385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94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9B97EB6-BE5B-453A-8402-6F33DB6AA8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53EEBA0-EC3F-4FCE-9BA8-61C0487D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E120F7-FB25-43E6-9B82-2B6DA52E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E53593-470E-47D6-8323-195FED8D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03C53B1-4A9F-4AF3-B5DA-9CE976FC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Hospitalisierungsinzidenz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CC1C57C-8308-4D33-9B72-AC8C34674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63" y="1128643"/>
            <a:ext cx="8920635" cy="405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63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Bildschirmpräsentation (16:9)</PresentationFormat>
  <Paragraphs>28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 </vt:lpstr>
      <vt:lpstr>Verlauf der 7-Tage-Inzidenz der Bundesländer</vt:lpstr>
      <vt:lpstr>Geografische Verteilung 7-Tage-Inzidenz nach Landkreis</vt:lpstr>
      <vt:lpstr>Verlauf der 7-Tage-Inzidenz nach Altersgruppen</vt:lpstr>
      <vt:lpstr>Hospitalisierungsinzidenz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511</cp:revision>
  <dcterms:created xsi:type="dcterms:W3CDTF">2015-11-02T12:29:13Z</dcterms:created>
  <dcterms:modified xsi:type="dcterms:W3CDTF">2021-12-20T12:00:28Z</dcterms:modified>
</cp:coreProperties>
</file>