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55" r:id="rId3"/>
    <p:sldId id="756" r:id="rId4"/>
    <p:sldId id="757" r:id="rId5"/>
    <p:sldId id="764" r:id="rId6"/>
    <p:sldId id="763" r:id="rId7"/>
    <p:sldId id="761" r:id="rId8"/>
    <p:sldId id="765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0426" autoAdjust="0"/>
  </p:normalViewPr>
  <p:slideViewPr>
    <p:cSldViewPr snapToGrid="0" snapToObjects="1">
      <p:cViewPr varScale="1">
        <p:scale>
          <a:sx n="120" d="100"/>
          <a:sy n="120" d="100"/>
        </p:scale>
        <p:origin x="354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22.12.2021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22.12.2021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r>
              <a:rPr lang="de-DE" dirty="0"/>
              <a:t>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"S:\Wissdaten\RKI_nCoV-Lage\3.Kommunikation\3.7.Lageberichte\2021-12-15\Hospitalisierungsinzidenz\NC_Hosp_BL60_logit_vcov2_r28_XXXX-XX-XX.png"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032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Lagebericht Mittwoch (große Excel-Datei), Tabellenblatt: </a:t>
            </a:r>
            <a:r>
              <a:rPr lang="de-DE" dirty="0" err="1"/>
              <a:t>Sterbedatum_AG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591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22.12.2021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A32D323-F230-4E7F-83FF-3E91731F1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9DBF50A-E42A-4977-A9D1-46CA583E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06B564C-9F2B-48A3-A2FB-BE47EB7FE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858" y="574212"/>
            <a:ext cx="7275316" cy="45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59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205615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7A2B1B8-96ED-4E47-AF1D-3C01C316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E86E50-EB90-4FD9-B1D0-6DDE2A96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B36567-A8A4-485E-8762-F6383B700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26" y="737191"/>
            <a:ext cx="7983646" cy="436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0DC009-ED23-40D4-A207-DDEC794C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0ACB95-8E78-4592-88B1-D0235824D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943CF5-C094-42B2-8855-0192F36C5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302" y="715788"/>
            <a:ext cx="6261283" cy="44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EEA66DB-F646-4798-9B56-71932F7629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DCAC740-6AC1-4245-B5AE-6134056E8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A21E1E8-DF55-4BE6-8E33-EAC329B1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757B9AB-AA50-4615-9AFB-12E435A0B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E76ED38-1387-45C3-8D7E-A2025EF17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Inzidenz nach Altersgruppe und Meldewoche</a:t>
            </a:r>
            <a:br>
              <a:rPr lang="de-DE" dirty="0"/>
            </a:br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48AF7F5-8C64-44A7-8F16-7D889127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72" y="991182"/>
            <a:ext cx="8304636" cy="415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1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53EEBA0-EC3F-4FCE-9BA8-61C0487D0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E120F7-FB25-43E6-9B82-2B6DA52E2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E53593-470E-47D6-8323-195FED8D0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03C53B1-4A9F-4AF3-B5DA-9CE976FCB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82" y="178136"/>
            <a:ext cx="7983646" cy="714291"/>
          </a:xfrm>
        </p:spPr>
        <p:txBody>
          <a:bodyPr/>
          <a:lstStyle/>
          <a:p>
            <a:r>
              <a:rPr lang="de-DE" dirty="0"/>
              <a:t>Hospitalisierungsinzidenz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4EAFAA-9A29-4598-9112-7932F1C6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2427"/>
            <a:ext cx="9144000" cy="415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63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D38898-0B3D-42A4-8425-494C07696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3D1383-9648-4799-BC69-22C5126F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664B07-431B-4E67-AADA-8E89774A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DF8BF53-70C7-41CA-B569-95B3BE2F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55" y="184272"/>
            <a:ext cx="7983646" cy="714291"/>
          </a:xfrm>
        </p:spPr>
        <p:txBody>
          <a:bodyPr/>
          <a:lstStyle/>
          <a:p>
            <a:r>
              <a:rPr lang="de-DE" dirty="0"/>
              <a:t> COVID-19-Todesfälle nach Sterbewoche und Altersgruppe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4010219-B390-4AAA-A0B3-232B92B97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0" y="687716"/>
            <a:ext cx="9144000" cy="4455784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8931184-90F6-495A-9465-9DA4414FBB77}"/>
              </a:ext>
            </a:extLst>
          </p:cNvPr>
          <p:cNvSpPr/>
          <p:nvPr/>
        </p:nvSpPr>
        <p:spPr>
          <a:xfrm>
            <a:off x="8854045" y="739896"/>
            <a:ext cx="289954" cy="3706461"/>
          </a:xfrm>
          <a:prstGeom prst="rect">
            <a:avLst/>
          </a:prstGeom>
          <a:solidFill>
            <a:schemeClr val="bg1">
              <a:lumMod val="75000"/>
              <a:alpha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7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4F4ABC1-BEEA-4E20-8A14-033917C64B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523D3AF-4FF4-4E67-8C9A-6A11826B0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22.12.2021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8BE287B-A62B-4EBA-972C-41AF2AC63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Krisenstab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DD4EE3-20F7-47B9-9A23-8E899928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88E6D78F-2138-4C87-9BC5-C222BB502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Fall-Verstorbenen-Anteil nach Meldewoche und Altersgruppe</a:t>
            </a:r>
            <a:br>
              <a:rPr lang="de-DE" dirty="0"/>
            </a:b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CCA51F2-3F50-44B1-9183-805BFC2EE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88" y="1047241"/>
            <a:ext cx="7983646" cy="404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8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</Words>
  <Application>Microsoft Office PowerPoint</Application>
  <PresentationFormat>Bildschirmpräsentation (16:9)</PresentationFormat>
  <Paragraphs>40</Paragraphs>
  <Slides>8</Slides>
  <Notes>5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Inzidenz nach Altersgruppe und Meldewoche  </vt:lpstr>
      <vt:lpstr>Hospitalisierungsinzidenz</vt:lpstr>
      <vt:lpstr> COVID-19-Todesfälle nach Sterbewoche und Altersgruppe</vt:lpstr>
      <vt:lpstr>Fall-Verstorbenen-Anteil nach Meldewoche und Altersgruppe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512</cp:revision>
  <dcterms:created xsi:type="dcterms:W3CDTF">2015-11-02T12:29:13Z</dcterms:created>
  <dcterms:modified xsi:type="dcterms:W3CDTF">2021-12-22T09:50:15Z</dcterms:modified>
</cp:coreProperties>
</file>