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7" r:id="rId3"/>
    <p:sldId id="269" r:id="rId4"/>
    <p:sldId id="331" r:id="rId5"/>
    <p:sldId id="330" r:id="rId6"/>
    <p:sldId id="323" r:id="rId7"/>
    <p:sldId id="332" r:id="rId8"/>
    <p:sldId id="28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5048" autoAdjust="0"/>
  </p:normalViewPr>
  <p:slideViewPr>
    <p:cSldViewPr>
      <p:cViewPr varScale="1">
        <p:scale>
          <a:sx n="68" d="100"/>
          <a:sy n="68" d="100"/>
        </p:scale>
        <p:origin x="146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4161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9521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9959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5137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369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248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260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42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91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7AFB68-E59A-40CA-BE76-82093C4CF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46" y="5481262"/>
            <a:ext cx="7567794" cy="12601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6A2E1EC-D67C-4B68-A497-ABBB6F603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978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FF84AF47-B036-4EDD-A7AD-02D122E172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370050"/>
              </p:ext>
            </p:extLst>
          </p:nvPr>
        </p:nvGraphicFramePr>
        <p:xfrm>
          <a:off x="971600" y="1431285"/>
          <a:ext cx="6696744" cy="5357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4572000" imgH="3657520" progId="AcroExch.Document.2017">
                  <p:embed/>
                </p:oleObj>
              </mc:Choice>
              <mc:Fallback>
                <p:oleObj name="Acrobat Document" r:id="rId3" imgW="4572000" imgH="365752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431285"/>
                        <a:ext cx="6696744" cy="5357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Laborauslastung </a:t>
            </a:r>
            <a:r>
              <a:rPr lang="de-DE" dirty="0">
                <a:solidFill>
                  <a:srgbClr val="FF0000"/>
                </a:solidFill>
              </a:rPr>
              <a:t>vorläufig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7126E152-ED16-4E9D-91B6-57BC6680713A}"/>
              </a:ext>
            </a:extLst>
          </p:cNvPr>
          <p:cNvCxnSpPr/>
          <p:nvPr/>
        </p:nvCxnSpPr>
        <p:spPr>
          <a:xfrm>
            <a:off x="6444208" y="1700808"/>
            <a:ext cx="72008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32AC2C9C-029F-48B7-8C0F-996F4793FB71}"/>
              </a:ext>
            </a:extLst>
          </p:cNvPr>
          <p:cNvCxnSpPr/>
          <p:nvPr/>
        </p:nvCxnSpPr>
        <p:spPr>
          <a:xfrm>
            <a:off x="6444208" y="2924944"/>
            <a:ext cx="72008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1AAD0B2-F4C9-41AA-9D2E-BDAF92AAD4F2}"/>
              </a:ext>
            </a:extLst>
          </p:cNvPr>
          <p:cNvCxnSpPr/>
          <p:nvPr/>
        </p:nvCxnSpPr>
        <p:spPr>
          <a:xfrm>
            <a:off x="6444208" y="4149080"/>
            <a:ext cx="72008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807F905-56CB-4765-96CE-8E0ADD024510}"/>
              </a:ext>
            </a:extLst>
          </p:cNvPr>
          <p:cNvCxnSpPr/>
          <p:nvPr/>
        </p:nvCxnSpPr>
        <p:spPr>
          <a:xfrm>
            <a:off x="3275856" y="5445224"/>
            <a:ext cx="72008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5B1ACBAE-E3F8-45C2-9E79-5ACEEA386291}"/>
              </a:ext>
            </a:extLst>
          </p:cNvPr>
          <p:cNvCxnSpPr/>
          <p:nvPr/>
        </p:nvCxnSpPr>
        <p:spPr>
          <a:xfrm>
            <a:off x="6444208" y="5449430"/>
            <a:ext cx="72008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7877539C-57F2-4031-B0DD-F4EA38C8AECB}"/>
              </a:ext>
            </a:extLst>
          </p:cNvPr>
          <p:cNvCxnSpPr/>
          <p:nvPr/>
        </p:nvCxnSpPr>
        <p:spPr>
          <a:xfrm>
            <a:off x="1691680" y="4149080"/>
            <a:ext cx="72008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296CAC-B1A4-404A-8DD5-CCD59E7D3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42" y="188640"/>
            <a:ext cx="5011958" cy="31683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D590ACB-390F-49F2-B68F-CFFB189C7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332179"/>
            <a:ext cx="5618890" cy="352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43408"/>
            <a:ext cx="9079910" cy="874368"/>
          </a:xfrm>
        </p:spPr>
        <p:txBody>
          <a:bodyPr/>
          <a:lstStyle/>
          <a:p>
            <a:r>
              <a:rPr lang="de-DE" sz="2000" dirty="0"/>
              <a:t>Wer wird wo getestet (SARS in ARS)</a:t>
            </a:r>
            <a:r>
              <a:rPr lang="de-DE" sz="1800" b="0" dirty="0"/>
              <a:t> - Datenstand 21.12.2021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F3E5A0-8032-4C0E-9B20-272CB6E72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072435" cy="31177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4F9140-C759-42A8-86EF-5F96A82F3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266" y="460251"/>
            <a:ext cx="3812566" cy="23926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FE8BC26-C61F-4078-A334-BAC0E0AF0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7" y="3717031"/>
            <a:ext cx="4117164" cy="259228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7D87EA0-F291-4FE2-A0CC-40CF1B628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943" y="3717031"/>
            <a:ext cx="4890889" cy="30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A2089C6-BE38-4864-A3C8-801535768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6" y="1652443"/>
            <a:ext cx="4921530" cy="3095713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21.12.2021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5076056" y="2924944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611560" y="536471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A9FB7-1C1F-43F7-A3BB-D33B1566C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246" y="3933056"/>
            <a:ext cx="4645754" cy="291188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07FD32E-B963-4FC6-917E-7A5E474C8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3061"/>
            <a:ext cx="4248472" cy="27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9A3D02B-E002-4EE9-93D2-7CE91E4C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BCCA0B8B-8E90-458A-954C-5033870BECD3}"/>
              </a:ext>
            </a:extLst>
          </p:cNvPr>
          <p:cNvSpPr txBox="1">
            <a:spLocks/>
          </p:cNvSpPr>
          <p:nvPr/>
        </p:nvSpPr>
        <p:spPr>
          <a:xfrm>
            <a:off x="32045" y="150051"/>
            <a:ext cx="9079910" cy="87436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VOC (SARS in ARS)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- Datenstand 21.12.2021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E03D2B-3301-4FBB-9BEE-72B793F6C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578100"/>
            <a:ext cx="6515100" cy="41433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1693BDD-3B6E-4157-96C4-A51757CF9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92696"/>
            <a:ext cx="2448898" cy="172422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0398549-B7FF-4DA4-B891-A1BEC46B7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5" y="879133"/>
            <a:ext cx="4903758" cy="158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6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996" y="34352"/>
            <a:ext cx="8699484" cy="874368"/>
          </a:xfrm>
          <a:solidFill>
            <a:schemeClr val="bg1"/>
          </a:solidFill>
        </p:spPr>
        <p:txBody>
          <a:bodyPr/>
          <a:lstStyle/>
          <a:p>
            <a:r>
              <a:rPr lang="de-DE" sz="2300" dirty="0"/>
              <a:t>Zeitverzug zwischen Abnahme und Testdatum </a:t>
            </a:r>
            <a:r>
              <a:rPr lang="de-DE" sz="1800" b="0" dirty="0"/>
              <a:t>Datenstand 21.12.2021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B521B3-84C8-4FB2-B506-BE7A2A11D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532" y="3604187"/>
            <a:ext cx="4953372" cy="31396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4E06AB6-AC0E-4BD8-97AC-5BFB73533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8" y="719137"/>
            <a:ext cx="4365924" cy="27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Bildschirmpräsentation (4:3)</PresentationFormat>
  <Paragraphs>13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vorläufig (nach Laborstandort)</vt:lpstr>
      <vt:lpstr>PowerPoint-Präsentation</vt:lpstr>
      <vt:lpstr>Wer wird wo getestet (SARS in ARS) - Datenstand 21.12.2021</vt:lpstr>
      <vt:lpstr>Datenstand 21.12.2021  Anzahl der Testungen pro 100.000 Einwohner nach Altersgruppe und Woche </vt:lpstr>
      <vt:lpstr>PowerPoint-Präsentation</vt:lpstr>
      <vt:lpstr>Zeitverzug zwischen Abnahme und Testdatum Datenstand 21.12.2021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Janna Seifried</cp:lastModifiedBy>
  <cp:revision>245</cp:revision>
  <dcterms:created xsi:type="dcterms:W3CDTF">2020-11-18T09:03:03Z</dcterms:created>
  <dcterms:modified xsi:type="dcterms:W3CDTF">2021-12-22T10:14:23Z</dcterms:modified>
</cp:coreProperties>
</file>