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6" r:id="rId2"/>
    <p:sldId id="287" r:id="rId3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18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Projekte\FG17_NRZ\Pers&#246;nliche%20Ordner\Marianne%20Wedde\01_NRZ_Saisons\NRZ_2022\E-Mail\HrMielke\Vorlage%20Zuarbeit%20Herr%20Mielke_Entnahm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Projekte\FG17_NRZ\Pers&#246;nliche%20Ordner\Marianne%20Wedde\01_NRZ_Saisons\NRZ_2022\E-Mail\HrMielke\Vorlage%20Zuarbeit%20Herr%20Mielke_Entnahm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Projekte\FG17_NRZ\Pers&#246;nliche%20Ordner\Marianne%20Wedde\01_NRZ_Saisons\NRZ_2022\E-Mail\HrMielke\Vorlage%20Zuarbeit%20Herr%20Mielke_Entnahm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Projekte\FG17_NRZ\Pers&#246;nliche%20Ordner\Marianne%20Wedde\01_NRZ_Saisons\NRZ_2022\E-Mail\HrMielke\Vorlage%20Zuarbeit%20Herr%20Mielke_Entnahm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'SARS-CoV-2'!$A$2:$A$99</c:f>
              <c:numCache>
                <c:formatCode>General</c:formatCode>
                <c:ptCount val="98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38</c:v>
                </c:pt>
                <c:pt idx="31">
                  <c:v>39</c:v>
                </c:pt>
                <c:pt idx="32">
                  <c:v>40</c:v>
                </c:pt>
                <c:pt idx="33">
                  <c:v>41</c:v>
                </c:pt>
                <c:pt idx="34">
                  <c:v>42</c:v>
                </c:pt>
                <c:pt idx="35">
                  <c:v>43</c:v>
                </c:pt>
                <c:pt idx="36">
                  <c:v>44</c:v>
                </c:pt>
                <c:pt idx="37">
                  <c:v>45</c:v>
                </c:pt>
                <c:pt idx="38">
                  <c:v>46</c:v>
                </c:pt>
                <c:pt idx="39">
                  <c:v>47</c:v>
                </c:pt>
                <c:pt idx="40">
                  <c:v>48</c:v>
                </c:pt>
                <c:pt idx="41">
                  <c:v>49</c:v>
                </c:pt>
                <c:pt idx="42">
                  <c:v>50</c:v>
                </c:pt>
                <c:pt idx="43">
                  <c:v>51</c:v>
                </c:pt>
                <c:pt idx="44">
                  <c:v>52</c:v>
                </c:pt>
                <c:pt idx="45">
                  <c:v>53</c:v>
                </c:pt>
                <c:pt idx="46">
                  <c:v>1</c:v>
                </c:pt>
                <c:pt idx="47">
                  <c:v>2</c:v>
                </c:pt>
                <c:pt idx="48">
                  <c:v>3</c:v>
                </c:pt>
                <c:pt idx="49">
                  <c:v>4</c:v>
                </c:pt>
                <c:pt idx="50">
                  <c:v>5</c:v>
                </c:pt>
                <c:pt idx="51">
                  <c:v>6</c:v>
                </c:pt>
                <c:pt idx="52">
                  <c:v>7</c:v>
                </c:pt>
                <c:pt idx="53">
                  <c:v>8</c:v>
                </c:pt>
                <c:pt idx="54">
                  <c:v>9</c:v>
                </c:pt>
                <c:pt idx="55">
                  <c:v>10</c:v>
                </c:pt>
                <c:pt idx="56">
                  <c:v>11</c:v>
                </c:pt>
                <c:pt idx="57">
                  <c:v>12</c:v>
                </c:pt>
                <c:pt idx="58">
                  <c:v>13</c:v>
                </c:pt>
                <c:pt idx="59">
                  <c:v>14</c:v>
                </c:pt>
                <c:pt idx="60">
                  <c:v>15</c:v>
                </c:pt>
                <c:pt idx="61">
                  <c:v>16</c:v>
                </c:pt>
                <c:pt idx="62">
                  <c:v>17</c:v>
                </c:pt>
                <c:pt idx="63">
                  <c:v>18</c:v>
                </c:pt>
                <c:pt idx="64">
                  <c:v>19</c:v>
                </c:pt>
                <c:pt idx="65">
                  <c:v>20</c:v>
                </c:pt>
                <c:pt idx="66">
                  <c:v>21</c:v>
                </c:pt>
                <c:pt idx="67">
                  <c:v>22</c:v>
                </c:pt>
                <c:pt idx="68">
                  <c:v>23</c:v>
                </c:pt>
                <c:pt idx="69">
                  <c:v>24</c:v>
                </c:pt>
                <c:pt idx="70">
                  <c:v>25</c:v>
                </c:pt>
                <c:pt idx="71">
                  <c:v>26</c:v>
                </c:pt>
                <c:pt idx="72">
                  <c:v>27</c:v>
                </c:pt>
                <c:pt idx="73">
                  <c:v>28</c:v>
                </c:pt>
                <c:pt idx="74">
                  <c:v>29</c:v>
                </c:pt>
                <c:pt idx="75">
                  <c:v>30</c:v>
                </c:pt>
                <c:pt idx="76">
                  <c:v>31</c:v>
                </c:pt>
                <c:pt idx="77">
                  <c:v>32</c:v>
                </c:pt>
                <c:pt idx="78">
                  <c:v>33</c:v>
                </c:pt>
                <c:pt idx="79">
                  <c:v>34</c:v>
                </c:pt>
                <c:pt idx="80">
                  <c:v>35</c:v>
                </c:pt>
                <c:pt idx="81">
                  <c:v>36</c:v>
                </c:pt>
                <c:pt idx="82">
                  <c:v>37</c:v>
                </c:pt>
                <c:pt idx="83">
                  <c:v>38</c:v>
                </c:pt>
                <c:pt idx="84">
                  <c:v>39</c:v>
                </c:pt>
                <c:pt idx="85">
                  <c:v>40</c:v>
                </c:pt>
                <c:pt idx="86">
                  <c:v>41</c:v>
                </c:pt>
                <c:pt idx="87">
                  <c:v>42</c:v>
                </c:pt>
                <c:pt idx="88">
                  <c:v>43</c:v>
                </c:pt>
                <c:pt idx="89">
                  <c:v>44</c:v>
                </c:pt>
                <c:pt idx="90">
                  <c:v>45</c:v>
                </c:pt>
                <c:pt idx="91">
                  <c:v>46</c:v>
                </c:pt>
                <c:pt idx="92">
                  <c:v>47</c:v>
                </c:pt>
                <c:pt idx="93">
                  <c:v>48</c:v>
                </c:pt>
                <c:pt idx="94">
                  <c:v>49</c:v>
                </c:pt>
                <c:pt idx="95">
                  <c:v>50</c:v>
                </c:pt>
                <c:pt idx="96">
                  <c:v>51</c:v>
                </c:pt>
                <c:pt idx="97">
                  <c:v>52</c:v>
                </c:pt>
              </c:numCache>
            </c:numRef>
          </c:cat>
          <c:val>
            <c:numRef>
              <c:f>'SARS-CoV-2'!$B$2:$B$99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10.3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</c:v>
                </c:pt>
                <c:pt idx="56">
                  <c:v>6.15</c:v>
                </c:pt>
                <c:pt idx="57">
                  <c:v>4.33</c:v>
                </c:pt>
                <c:pt idx="58">
                  <c:v>6.25</c:v>
                </c:pt>
                <c:pt idx="59">
                  <c:v>11.61</c:v>
                </c:pt>
                <c:pt idx="60">
                  <c:v>6.71</c:v>
                </c:pt>
                <c:pt idx="61">
                  <c:v>6.86</c:v>
                </c:pt>
                <c:pt idx="62">
                  <c:v>10.59</c:v>
                </c:pt>
                <c:pt idx="63">
                  <c:v>4.03</c:v>
                </c:pt>
                <c:pt idx="64">
                  <c:v>4.9400000000000004</c:v>
                </c:pt>
                <c:pt idx="65">
                  <c:v>2.65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0.99</c:v>
                </c:pt>
                <c:pt idx="71">
                  <c:v>0.63</c:v>
                </c:pt>
                <c:pt idx="72">
                  <c:v>0</c:v>
                </c:pt>
                <c:pt idx="73">
                  <c:v>0.79</c:v>
                </c:pt>
                <c:pt idx="74">
                  <c:v>0</c:v>
                </c:pt>
                <c:pt idx="75">
                  <c:v>0</c:v>
                </c:pt>
                <c:pt idx="76">
                  <c:v>1.22</c:v>
                </c:pt>
                <c:pt idx="77">
                  <c:v>1.03</c:v>
                </c:pt>
                <c:pt idx="78">
                  <c:v>3.54</c:v>
                </c:pt>
                <c:pt idx="79">
                  <c:v>6.25</c:v>
                </c:pt>
                <c:pt idx="80">
                  <c:v>2.2200000000000002</c:v>
                </c:pt>
                <c:pt idx="81">
                  <c:v>1.43</c:v>
                </c:pt>
                <c:pt idx="82">
                  <c:v>3.23</c:v>
                </c:pt>
                <c:pt idx="83">
                  <c:v>1.48</c:v>
                </c:pt>
                <c:pt idx="84">
                  <c:v>4.25</c:v>
                </c:pt>
                <c:pt idx="85">
                  <c:v>1.43</c:v>
                </c:pt>
                <c:pt idx="86">
                  <c:v>2.09</c:v>
                </c:pt>
                <c:pt idx="87">
                  <c:v>2.14</c:v>
                </c:pt>
                <c:pt idx="88">
                  <c:v>3.92</c:v>
                </c:pt>
                <c:pt idx="89">
                  <c:v>5.18</c:v>
                </c:pt>
                <c:pt idx="90">
                  <c:v>5.51</c:v>
                </c:pt>
                <c:pt idx="91">
                  <c:v>6.45</c:v>
                </c:pt>
                <c:pt idx="92">
                  <c:v>6.81</c:v>
                </c:pt>
                <c:pt idx="93">
                  <c:v>10.09</c:v>
                </c:pt>
                <c:pt idx="94">
                  <c:v>4.57</c:v>
                </c:pt>
                <c:pt idx="95">
                  <c:v>6.71</c:v>
                </c:pt>
                <c:pt idx="96" formatCode="0.00">
                  <c:v>8.1081081081081088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98-466D-85A0-0A9BC31BC8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932104"/>
        <c:axId val="429932432"/>
      </c:lineChart>
      <c:catAx>
        <c:axId val="429932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2020                           </a:t>
                </a:r>
                <a:r>
                  <a:rPr lang="de-DE">
                    <a:solidFill>
                      <a:schemeClr val="bg1">
                        <a:lumMod val="85000"/>
                      </a:schemeClr>
                    </a:solidFill>
                  </a:rPr>
                  <a:t>I</a:t>
                </a:r>
                <a:r>
                  <a:rPr lang="de-DE"/>
                  <a:t>                     Kalenderwoche                                            2021</a:t>
                </a:r>
              </a:p>
            </c:rich>
          </c:tx>
          <c:layout>
            <c:manualLayout>
              <c:xMode val="edge"/>
              <c:yMode val="edge"/>
              <c:x val="0.36262296422979823"/>
              <c:y val="0.883310002916302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9932432"/>
        <c:crosses val="autoZero"/>
        <c:auto val="1"/>
        <c:lblAlgn val="ctr"/>
        <c:lblOffset val="100"/>
        <c:noMultiLvlLbl val="0"/>
      </c:catAx>
      <c:valAx>
        <c:axId val="42993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</a:t>
                </a:r>
                <a:r>
                  <a:rPr lang="de-DE" baseline="0"/>
                  <a:t> in %</a:t>
                </a:r>
                <a:endParaRPr lang="de-DE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9932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Influenzaviren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Influenza!$B$1</c:f>
              <c:strCache>
                <c:ptCount val="1"/>
                <c:pt idx="0">
                  <c:v>A/H3N2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Influenza!$A$2:$A$68</c:f>
              <c:numCache>
                <c:formatCode>General</c:formatCode>
                <c:ptCount val="67"/>
                <c:pt idx="0">
                  <c:v>39</c:v>
                </c:pt>
                <c:pt idx="1">
                  <c:v>40</c:v>
                </c:pt>
                <c:pt idx="2">
                  <c:v>41</c:v>
                </c:pt>
                <c:pt idx="3">
                  <c:v>42</c:v>
                </c:pt>
                <c:pt idx="4">
                  <c:v>43</c:v>
                </c:pt>
                <c:pt idx="5">
                  <c:v>44</c:v>
                </c:pt>
                <c:pt idx="6">
                  <c:v>45</c:v>
                </c:pt>
                <c:pt idx="7">
                  <c:v>46</c:v>
                </c:pt>
                <c:pt idx="8">
                  <c:v>47</c:v>
                </c:pt>
                <c:pt idx="9">
                  <c:v>48</c:v>
                </c:pt>
                <c:pt idx="10">
                  <c:v>49</c:v>
                </c:pt>
                <c:pt idx="11">
                  <c:v>50</c:v>
                </c:pt>
                <c:pt idx="12">
                  <c:v>51</c:v>
                </c:pt>
                <c:pt idx="13">
                  <c:v>52</c:v>
                </c:pt>
                <c:pt idx="14">
                  <c:v>53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  <c:pt idx="26">
                  <c:v>12</c:v>
                </c:pt>
                <c:pt idx="27">
                  <c:v>13</c:v>
                </c:pt>
                <c:pt idx="28">
                  <c:v>14</c:v>
                </c:pt>
                <c:pt idx="29">
                  <c:v>15</c:v>
                </c:pt>
                <c:pt idx="30">
                  <c:v>16</c:v>
                </c:pt>
                <c:pt idx="31">
                  <c:v>17</c:v>
                </c:pt>
                <c:pt idx="32">
                  <c:v>18</c:v>
                </c:pt>
                <c:pt idx="33">
                  <c:v>19</c:v>
                </c:pt>
                <c:pt idx="34">
                  <c:v>20</c:v>
                </c:pt>
                <c:pt idx="35">
                  <c:v>21</c:v>
                </c:pt>
                <c:pt idx="36">
                  <c:v>22</c:v>
                </c:pt>
                <c:pt idx="37">
                  <c:v>23</c:v>
                </c:pt>
                <c:pt idx="38">
                  <c:v>24</c:v>
                </c:pt>
                <c:pt idx="39">
                  <c:v>25</c:v>
                </c:pt>
                <c:pt idx="40">
                  <c:v>26</c:v>
                </c:pt>
                <c:pt idx="41">
                  <c:v>27</c:v>
                </c:pt>
                <c:pt idx="42">
                  <c:v>28</c:v>
                </c:pt>
                <c:pt idx="43">
                  <c:v>29</c:v>
                </c:pt>
                <c:pt idx="44">
                  <c:v>30</c:v>
                </c:pt>
                <c:pt idx="45">
                  <c:v>31</c:v>
                </c:pt>
                <c:pt idx="46">
                  <c:v>32</c:v>
                </c:pt>
                <c:pt idx="47">
                  <c:v>33</c:v>
                </c:pt>
                <c:pt idx="48">
                  <c:v>34</c:v>
                </c:pt>
                <c:pt idx="49">
                  <c:v>35</c:v>
                </c:pt>
                <c:pt idx="50">
                  <c:v>36</c:v>
                </c:pt>
                <c:pt idx="51">
                  <c:v>37</c:v>
                </c:pt>
                <c:pt idx="52">
                  <c:v>38</c:v>
                </c:pt>
                <c:pt idx="53">
                  <c:v>39</c:v>
                </c:pt>
                <c:pt idx="54">
                  <c:v>40</c:v>
                </c:pt>
                <c:pt idx="55">
                  <c:v>41</c:v>
                </c:pt>
                <c:pt idx="56">
                  <c:v>42</c:v>
                </c:pt>
                <c:pt idx="57">
                  <c:v>43</c:v>
                </c:pt>
                <c:pt idx="58">
                  <c:v>44</c:v>
                </c:pt>
                <c:pt idx="59">
                  <c:v>45</c:v>
                </c:pt>
                <c:pt idx="60">
                  <c:v>46</c:v>
                </c:pt>
                <c:pt idx="61">
                  <c:v>47</c:v>
                </c:pt>
                <c:pt idx="62">
                  <c:v>48</c:v>
                </c:pt>
                <c:pt idx="63">
                  <c:v>49</c:v>
                </c:pt>
                <c:pt idx="64">
                  <c:v>50</c:v>
                </c:pt>
                <c:pt idx="65">
                  <c:v>51</c:v>
                </c:pt>
                <c:pt idx="66">
                  <c:v>52</c:v>
                </c:pt>
              </c:numCache>
            </c:numRef>
          </c:cat>
          <c:val>
            <c:numRef>
              <c:f>Influenza!$B$2:$B$68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0.54</c:v>
                </c:pt>
                <c:pt idx="52">
                  <c:v>0</c:v>
                </c:pt>
                <c:pt idx="53">
                  <c:v>0</c:v>
                </c:pt>
                <c:pt idx="54">
                  <c:v>0.47</c:v>
                </c:pt>
                <c:pt idx="55">
                  <c:v>0.52</c:v>
                </c:pt>
                <c:pt idx="56">
                  <c:v>0.43</c:v>
                </c:pt>
                <c:pt idx="57">
                  <c:v>0.65</c:v>
                </c:pt>
                <c:pt idx="58">
                  <c:v>0</c:v>
                </c:pt>
                <c:pt idx="59">
                  <c:v>0.38</c:v>
                </c:pt>
                <c:pt idx="60">
                  <c:v>0.54</c:v>
                </c:pt>
                <c:pt idx="61">
                  <c:v>0.54</c:v>
                </c:pt>
                <c:pt idx="62">
                  <c:v>0</c:v>
                </c:pt>
                <c:pt idx="63">
                  <c:v>0</c:v>
                </c:pt>
                <c:pt idx="64">
                  <c:v>0.61</c:v>
                </c:pt>
                <c:pt idx="65" formatCode="0.00">
                  <c:v>4.0540540540540544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D8-4D9B-8E1B-5C1C03808A74}"/>
            </c:ext>
          </c:extLst>
        </c:ser>
        <c:ser>
          <c:idx val="1"/>
          <c:order val="1"/>
          <c:tx>
            <c:strRef>
              <c:f>Influenza!$C$1</c:f>
              <c:strCache>
                <c:ptCount val="1"/>
                <c:pt idx="0">
                  <c:v>A/H1N1pdm09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Influenza!$A$2:$A$68</c:f>
              <c:numCache>
                <c:formatCode>General</c:formatCode>
                <c:ptCount val="67"/>
                <c:pt idx="0">
                  <c:v>39</c:v>
                </c:pt>
                <c:pt idx="1">
                  <c:v>40</c:v>
                </c:pt>
                <c:pt idx="2">
                  <c:v>41</c:v>
                </c:pt>
                <c:pt idx="3">
                  <c:v>42</c:v>
                </c:pt>
                <c:pt idx="4">
                  <c:v>43</c:v>
                </c:pt>
                <c:pt idx="5">
                  <c:v>44</c:v>
                </c:pt>
                <c:pt idx="6">
                  <c:v>45</c:v>
                </c:pt>
                <c:pt idx="7">
                  <c:v>46</c:v>
                </c:pt>
                <c:pt idx="8">
                  <c:v>47</c:v>
                </c:pt>
                <c:pt idx="9">
                  <c:v>48</c:v>
                </c:pt>
                <c:pt idx="10">
                  <c:v>49</c:v>
                </c:pt>
                <c:pt idx="11">
                  <c:v>50</c:v>
                </c:pt>
                <c:pt idx="12">
                  <c:v>51</c:v>
                </c:pt>
                <c:pt idx="13">
                  <c:v>52</c:v>
                </c:pt>
                <c:pt idx="14">
                  <c:v>53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  <c:pt idx="26">
                  <c:v>12</c:v>
                </c:pt>
                <c:pt idx="27">
                  <c:v>13</c:v>
                </c:pt>
                <c:pt idx="28">
                  <c:v>14</c:v>
                </c:pt>
                <c:pt idx="29">
                  <c:v>15</c:v>
                </c:pt>
                <c:pt idx="30">
                  <c:v>16</c:v>
                </c:pt>
                <c:pt idx="31">
                  <c:v>17</c:v>
                </c:pt>
                <c:pt idx="32">
                  <c:v>18</c:v>
                </c:pt>
                <c:pt idx="33">
                  <c:v>19</c:v>
                </c:pt>
                <c:pt idx="34">
                  <c:v>20</c:v>
                </c:pt>
                <c:pt idx="35">
                  <c:v>21</c:v>
                </c:pt>
                <c:pt idx="36">
                  <c:v>22</c:v>
                </c:pt>
                <c:pt idx="37">
                  <c:v>23</c:v>
                </c:pt>
                <c:pt idx="38">
                  <c:v>24</c:v>
                </c:pt>
                <c:pt idx="39">
                  <c:v>25</c:v>
                </c:pt>
                <c:pt idx="40">
                  <c:v>26</c:v>
                </c:pt>
                <c:pt idx="41">
                  <c:v>27</c:v>
                </c:pt>
                <c:pt idx="42">
                  <c:v>28</c:v>
                </c:pt>
                <c:pt idx="43">
                  <c:v>29</c:v>
                </c:pt>
                <c:pt idx="44">
                  <c:v>30</c:v>
                </c:pt>
                <c:pt idx="45">
                  <c:v>31</c:v>
                </c:pt>
                <c:pt idx="46">
                  <c:v>32</c:v>
                </c:pt>
                <c:pt idx="47">
                  <c:v>33</c:v>
                </c:pt>
                <c:pt idx="48">
                  <c:v>34</c:v>
                </c:pt>
                <c:pt idx="49">
                  <c:v>35</c:v>
                </c:pt>
                <c:pt idx="50">
                  <c:v>36</c:v>
                </c:pt>
                <c:pt idx="51">
                  <c:v>37</c:v>
                </c:pt>
                <c:pt idx="52">
                  <c:v>38</c:v>
                </c:pt>
                <c:pt idx="53">
                  <c:v>39</c:v>
                </c:pt>
                <c:pt idx="54">
                  <c:v>40</c:v>
                </c:pt>
                <c:pt idx="55">
                  <c:v>41</c:v>
                </c:pt>
                <c:pt idx="56">
                  <c:v>42</c:v>
                </c:pt>
                <c:pt idx="57">
                  <c:v>43</c:v>
                </c:pt>
                <c:pt idx="58">
                  <c:v>44</c:v>
                </c:pt>
                <c:pt idx="59">
                  <c:v>45</c:v>
                </c:pt>
                <c:pt idx="60">
                  <c:v>46</c:v>
                </c:pt>
                <c:pt idx="61">
                  <c:v>47</c:v>
                </c:pt>
                <c:pt idx="62">
                  <c:v>48</c:v>
                </c:pt>
                <c:pt idx="63">
                  <c:v>49</c:v>
                </c:pt>
                <c:pt idx="64">
                  <c:v>50</c:v>
                </c:pt>
                <c:pt idx="65">
                  <c:v>51</c:v>
                </c:pt>
                <c:pt idx="66">
                  <c:v>52</c:v>
                </c:pt>
              </c:numCache>
            </c:numRef>
          </c:cat>
          <c:val>
            <c:numRef>
              <c:f>Influenza!$C$2:$C$68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D8-4D9B-8E1B-5C1C03808A74}"/>
            </c:ext>
          </c:extLst>
        </c:ser>
        <c:ser>
          <c:idx val="2"/>
          <c:order val="2"/>
          <c:tx>
            <c:strRef>
              <c:f>Influenza!$D$1</c:f>
              <c:strCache>
                <c:ptCount val="1"/>
                <c:pt idx="0">
                  <c:v>B/yam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Influenza!$A$2:$A$68</c:f>
              <c:numCache>
                <c:formatCode>General</c:formatCode>
                <c:ptCount val="67"/>
                <c:pt idx="0">
                  <c:v>39</c:v>
                </c:pt>
                <c:pt idx="1">
                  <c:v>40</c:v>
                </c:pt>
                <c:pt idx="2">
                  <c:v>41</c:v>
                </c:pt>
                <c:pt idx="3">
                  <c:v>42</c:v>
                </c:pt>
                <c:pt idx="4">
                  <c:v>43</c:v>
                </c:pt>
                <c:pt idx="5">
                  <c:v>44</c:v>
                </c:pt>
                <c:pt idx="6">
                  <c:v>45</c:v>
                </c:pt>
                <c:pt idx="7">
                  <c:v>46</c:v>
                </c:pt>
                <c:pt idx="8">
                  <c:v>47</c:v>
                </c:pt>
                <c:pt idx="9">
                  <c:v>48</c:v>
                </c:pt>
                <c:pt idx="10">
                  <c:v>49</c:v>
                </c:pt>
                <c:pt idx="11">
                  <c:v>50</c:v>
                </c:pt>
                <c:pt idx="12">
                  <c:v>51</c:v>
                </c:pt>
                <c:pt idx="13">
                  <c:v>52</c:v>
                </c:pt>
                <c:pt idx="14">
                  <c:v>53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  <c:pt idx="26">
                  <c:v>12</c:v>
                </c:pt>
                <c:pt idx="27">
                  <c:v>13</c:v>
                </c:pt>
                <c:pt idx="28">
                  <c:v>14</c:v>
                </c:pt>
                <c:pt idx="29">
                  <c:v>15</c:v>
                </c:pt>
                <c:pt idx="30">
                  <c:v>16</c:v>
                </c:pt>
                <c:pt idx="31">
                  <c:v>17</c:v>
                </c:pt>
                <c:pt idx="32">
                  <c:v>18</c:v>
                </c:pt>
                <c:pt idx="33">
                  <c:v>19</c:v>
                </c:pt>
                <c:pt idx="34">
                  <c:v>20</c:v>
                </c:pt>
                <c:pt idx="35">
                  <c:v>21</c:v>
                </c:pt>
                <c:pt idx="36">
                  <c:v>22</c:v>
                </c:pt>
                <c:pt idx="37">
                  <c:v>23</c:v>
                </c:pt>
                <c:pt idx="38">
                  <c:v>24</c:v>
                </c:pt>
                <c:pt idx="39">
                  <c:v>25</c:v>
                </c:pt>
                <c:pt idx="40">
                  <c:v>26</c:v>
                </c:pt>
                <c:pt idx="41">
                  <c:v>27</c:v>
                </c:pt>
                <c:pt idx="42">
                  <c:v>28</c:v>
                </c:pt>
                <c:pt idx="43">
                  <c:v>29</c:v>
                </c:pt>
                <c:pt idx="44">
                  <c:v>30</c:v>
                </c:pt>
                <c:pt idx="45">
                  <c:v>31</c:v>
                </c:pt>
                <c:pt idx="46">
                  <c:v>32</c:v>
                </c:pt>
                <c:pt idx="47">
                  <c:v>33</c:v>
                </c:pt>
                <c:pt idx="48">
                  <c:v>34</c:v>
                </c:pt>
                <c:pt idx="49">
                  <c:v>35</c:v>
                </c:pt>
                <c:pt idx="50">
                  <c:v>36</c:v>
                </c:pt>
                <c:pt idx="51">
                  <c:v>37</c:v>
                </c:pt>
                <c:pt idx="52">
                  <c:v>38</c:v>
                </c:pt>
                <c:pt idx="53">
                  <c:v>39</c:v>
                </c:pt>
                <c:pt idx="54">
                  <c:v>40</c:v>
                </c:pt>
                <c:pt idx="55">
                  <c:v>41</c:v>
                </c:pt>
                <c:pt idx="56">
                  <c:v>42</c:v>
                </c:pt>
                <c:pt idx="57">
                  <c:v>43</c:v>
                </c:pt>
                <c:pt idx="58">
                  <c:v>44</c:v>
                </c:pt>
                <c:pt idx="59">
                  <c:v>45</c:v>
                </c:pt>
                <c:pt idx="60">
                  <c:v>46</c:v>
                </c:pt>
                <c:pt idx="61">
                  <c:v>47</c:v>
                </c:pt>
                <c:pt idx="62">
                  <c:v>48</c:v>
                </c:pt>
                <c:pt idx="63">
                  <c:v>49</c:v>
                </c:pt>
                <c:pt idx="64">
                  <c:v>50</c:v>
                </c:pt>
                <c:pt idx="65">
                  <c:v>51</c:v>
                </c:pt>
                <c:pt idx="66">
                  <c:v>52</c:v>
                </c:pt>
              </c:numCache>
            </c:numRef>
          </c:cat>
          <c:val>
            <c:numRef>
              <c:f>Influenza!$D$2:$D$68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D8-4D9B-8E1B-5C1C03808A74}"/>
            </c:ext>
          </c:extLst>
        </c:ser>
        <c:ser>
          <c:idx val="3"/>
          <c:order val="3"/>
          <c:tx>
            <c:strRef>
              <c:f>Influenza!$E$1</c:f>
              <c:strCache>
                <c:ptCount val="1"/>
                <c:pt idx="0">
                  <c:v>B/vic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Influenza!$A$2:$A$68</c:f>
              <c:numCache>
                <c:formatCode>General</c:formatCode>
                <c:ptCount val="67"/>
                <c:pt idx="0">
                  <c:v>39</c:v>
                </c:pt>
                <c:pt idx="1">
                  <c:v>40</c:v>
                </c:pt>
                <c:pt idx="2">
                  <c:v>41</c:v>
                </c:pt>
                <c:pt idx="3">
                  <c:v>42</c:v>
                </c:pt>
                <c:pt idx="4">
                  <c:v>43</c:v>
                </c:pt>
                <c:pt idx="5">
                  <c:v>44</c:v>
                </c:pt>
                <c:pt idx="6">
                  <c:v>45</c:v>
                </c:pt>
                <c:pt idx="7">
                  <c:v>46</c:v>
                </c:pt>
                <c:pt idx="8">
                  <c:v>47</c:v>
                </c:pt>
                <c:pt idx="9">
                  <c:v>48</c:v>
                </c:pt>
                <c:pt idx="10">
                  <c:v>49</c:v>
                </c:pt>
                <c:pt idx="11">
                  <c:v>50</c:v>
                </c:pt>
                <c:pt idx="12">
                  <c:v>51</c:v>
                </c:pt>
                <c:pt idx="13">
                  <c:v>52</c:v>
                </c:pt>
                <c:pt idx="14">
                  <c:v>53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  <c:pt idx="26">
                  <c:v>12</c:v>
                </c:pt>
                <c:pt idx="27">
                  <c:v>13</c:v>
                </c:pt>
                <c:pt idx="28">
                  <c:v>14</c:v>
                </c:pt>
                <c:pt idx="29">
                  <c:v>15</c:v>
                </c:pt>
                <c:pt idx="30">
                  <c:v>16</c:v>
                </c:pt>
                <c:pt idx="31">
                  <c:v>17</c:v>
                </c:pt>
                <c:pt idx="32">
                  <c:v>18</c:v>
                </c:pt>
                <c:pt idx="33">
                  <c:v>19</c:v>
                </c:pt>
                <c:pt idx="34">
                  <c:v>20</c:v>
                </c:pt>
                <c:pt idx="35">
                  <c:v>21</c:v>
                </c:pt>
                <c:pt idx="36">
                  <c:v>22</c:v>
                </c:pt>
                <c:pt idx="37">
                  <c:v>23</c:v>
                </c:pt>
                <c:pt idx="38">
                  <c:v>24</c:v>
                </c:pt>
                <c:pt idx="39">
                  <c:v>25</c:v>
                </c:pt>
                <c:pt idx="40">
                  <c:v>26</c:v>
                </c:pt>
                <c:pt idx="41">
                  <c:v>27</c:v>
                </c:pt>
                <c:pt idx="42">
                  <c:v>28</c:v>
                </c:pt>
                <c:pt idx="43">
                  <c:v>29</c:v>
                </c:pt>
                <c:pt idx="44">
                  <c:v>30</c:v>
                </c:pt>
                <c:pt idx="45">
                  <c:v>31</c:v>
                </c:pt>
                <c:pt idx="46">
                  <c:v>32</c:v>
                </c:pt>
                <c:pt idx="47">
                  <c:v>33</c:v>
                </c:pt>
                <c:pt idx="48">
                  <c:v>34</c:v>
                </c:pt>
                <c:pt idx="49">
                  <c:v>35</c:v>
                </c:pt>
                <c:pt idx="50">
                  <c:v>36</c:v>
                </c:pt>
                <c:pt idx="51">
                  <c:v>37</c:v>
                </c:pt>
                <c:pt idx="52">
                  <c:v>38</c:v>
                </c:pt>
                <c:pt idx="53">
                  <c:v>39</c:v>
                </c:pt>
                <c:pt idx="54">
                  <c:v>40</c:v>
                </c:pt>
                <c:pt idx="55">
                  <c:v>41</c:v>
                </c:pt>
                <c:pt idx="56">
                  <c:v>42</c:v>
                </c:pt>
                <c:pt idx="57">
                  <c:v>43</c:v>
                </c:pt>
                <c:pt idx="58">
                  <c:v>44</c:v>
                </c:pt>
                <c:pt idx="59">
                  <c:v>45</c:v>
                </c:pt>
                <c:pt idx="60">
                  <c:v>46</c:v>
                </c:pt>
                <c:pt idx="61">
                  <c:v>47</c:v>
                </c:pt>
                <c:pt idx="62">
                  <c:v>48</c:v>
                </c:pt>
                <c:pt idx="63">
                  <c:v>49</c:v>
                </c:pt>
                <c:pt idx="64">
                  <c:v>50</c:v>
                </c:pt>
                <c:pt idx="65">
                  <c:v>51</c:v>
                </c:pt>
                <c:pt idx="66">
                  <c:v>52</c:v>
                </c:pt>
              </c:numCache>
            </c:numRef>
          </c:cat>
          <c:val>
            <c:numRef>
              <c:f>Influenza!$E$2:$E$68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0.47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D8-4D9B-8E1B-5C1C03808A74}"/>
            </c:ext>
          </c:extLst>
        </c:ser>
        <c:ser>
          <c:idx val="4"/>
          <c:order val="4"/>
          <c:tx>
            <c:strRef>
              <c:f>Influenza!$F$1</c:f>
              <c:strCache>
                <c:ptCount val="1"/>
                <c:pt idx="0">
                  <c:v>A(H1N1)v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Influenza!$A$2:$A$68</c:f>
              <c:numCache>
                <c:formatCode>General</c:formatCode>
                <c:ptCount val="67"/>
                <c:pt idx="0">
                  <c:v>39</c:v>
                </c:pt>
                <c:pt idx="1">
                  <c:v>40</c:v>
                </c:pt>
                <c:pt idx="2">
                  <c:v>41</c:v>
                </c:pt>
                <c:pt idx="3">
                  <c:v>42</c:v>
                </c:pt>
                <c:pt idx="4">
                  <c:v>43</c:v>
                </c:pt>
                <c:pt idx="5">
                  <c:v>44</c:v>
                </c:pt>
                <c:pt idx="6">
                  <c:v>45</c:v>
                </c:pt>
                <c:pt idx="7">
                  <c:v>46</c:v>
                </c:pt>
                <c:pt idx="8">
                  <c:v>47</c:v>
                </c:pt>
                <c:pt idx="9">
                  <c:v>48</c:v>
                </c:pt>
                <c:pt idx="10">
                  <c:v>49</c:v>
                </c:pt>
                <c:pt idx="11">
                  <c:v>50</c:v>
                </c:pt>
                <c:pt idx="12">
                  <c:v>51</c:v>
                </c:pt>
                <c:pt idx="13">
                  <c:v>52</c:v>
                </c:pt>
                <c:pt idx="14">
                  <c:v>53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  <c:pt idx="26">
                  <c:v>12</c:v>
                </c:pt>
                <c:pt idx="27">
                  <c:v>13</c:v>
                </c:pt>
                <c:pt idx="28">
                  <c:v>14</c:v>
                </c:pt>
                <c:pt idx="29">
                  <c:v>15</c:v>
                </c:pt>
                <c:pt idx="30">
                  <c:v>16</c:v>
                </c:pt>
                <c:pt idx="31">
                  <c:v>17</c:v>
                </c:pt>
                <c:pt idx="32">
                  <c:v>18</c:v>
                </c:pt>
                <c:pt idx="33">
                  <c:v>19</c:v>
                </c:pt>
                <c:pt idx="34">
                  <c:v>20</c:v>
                </c:pt>
                <c:pt idx="35">
                  <c:v>21</c:v>
                </c:pt>
                <c:pt idx="36">
                  <c:v>22</c:v>
                </c:pt>
                <c:pt idx="37">
                  <c:v>23</c:v>
                </c:pt>
                <c:pt idx="38">
                  <c:v>24</c:v>
                </c:pt>
                <c:pt idx="39">
                  <c:v>25</c:v>
                </c:pt>
                <c:pt idx="40">
                  <c:v>26</c:v>
                </c:pt>
                <c:pt idx="41">
                  <c:v>27</c:v>
                </c:pt>
                <c:pt idx="42">
                  <c:v>28</c:v>
                </c:pt>
                <c:pt idx="43">
                  <c:v>29</c:v>
                </c:pt>
                <c:pt idx="44">
                  <c:v>30</c:v>
                </c:pt>
                <c:pt idx="45">
                  <c:v>31</c:v>
                </c:pt>
                <c:pt idx="46">
                  <c:v>32</c:v>
                </c:pt>
                <c:pt idx="47">
                  <c:v>33</c:v>
                </c:pt>
                <c:pt idx="48">
                  <c:v>34</c:v>
                </c:pt>
                <c:pt idx="49">
                  <c:v>35</c:v>
                </c:pt>
                <c:pt idx="50">
                  <c:v>36</c:v>
                </c:pt>
                <c:pt idx="51">
                  <c:v>37</c:v>
                </c:pt>
                <c:pt idx="52">
                  <c:v>38</c:v>
                </c:pt>
                <c:pt idx="53">
                  <c:v>39</c:v>
                </c:pt>
                <c:pt idx="54">
                  <c:v>40</c:v>
                </c:pt>
                <c:pt idx="55">
                  <c:v>41</c:v>
                </c:pt>
                <c:pt idx="56">
                  <c:v>42</c:v>
                </c:pt>
                <c:pt idx="57">
                  <c:v>43</c:v>
                </c:pt>
                <c:pt idx="58">
                  <c:v>44</c:v>
                </c:pt>
                <c:pt idx="59">
                  <c:v>45</c:v>
                </c:pt>
                <c:pt idx="60">
                  <c:v>46</c:v>
                </c:pt>
                <c:pt idx="61">
                  <c:v>47</c:v>
                </c:pt>
                <c:pt idx="62">
                  <c:v>48</c:v>
                </c:pt>
                <c:pt idx="63">
                  <c:v>49</c:v>
                </c:pt>
                <c:pt idx="64">
                  <c:v>50</c:v>
                </c:pt>
                <c:pt idx="65">
                  <c:v>51</c:v>
                </c:pt>
                <c:pt idx="66">
                  <c:v>52</c:v>
                </c:pt>
              </c:numCache>
            </c:numRef>
          </c:cat>
          <c:val>
            <c:numRef>
              <c:f>Influenza!$F$2:$F$68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0.56999999999999995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1D8-4D9B-8E1B-5C1C03808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668072"/>
        <c:axId val="508671352"/>
      </c:lineChart>
      <c:catAx>
        <c:axId val="508668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2020                </a:t>
                </a:r>
                <a:r>
                  <a:rPr lang="de-DE">
                    <a:solidFill>
                      <a:schemeClr val="bg1">
                        <a:lumMod val="85000"/>
                      </a:schemeClr>
                    </a:solidFill>
                  </a:rPr>
                  <a:t>I</a:t>
                </a:r>
                <a:r>
                  <a:rPr lang="de-DE"/>
                  <a:t>                                                                  Kalenderwoche                                              2021</a:t>
                </a:r>
              </a:p>
            </c:rich>
          </c:tx>
          <c:layout>
            <c:manualLayout>
              <c:xMode val="edge"/>
              <c:yMode val="edge"/>
              <c:x val="0.19042989489327533"/>
              <c:y val="0.878680373286672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671352"/>
        <c:crosses val="autoZero"/>
        <c:auto val="1"/>
        <c:lblAlgn val="ctr"/>
        <c:lblOffset val="100"/>
        <c:noMultiLvlLbl val="0"/>
      </c:catAx>
      <c:valAx>
        <c:axId val="508671352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</a:t>
                </a:r>
                <a:r>
                  <a:rPr lang="de-DE" baseline="0"/>
                  <a:t> in %</a:t>
                </a:r>
                <a:endParaRPr lang="de-DE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668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endemische Coronaviren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'end Hu CoV'!$B$1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'end Hu CoV'!$A$2:$A$67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'end Hu CoV'!$B$2:$B$67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0.6</c:v>
                </c:pt>
                <c:pt idx="21">
                  <c:v>0.66</c:v>
                </c:pt>
                <c:pt idx="22">
                  <c:v>0</c:v>
                </c:pt>
                <c:pt idx="23">
                  <c:v>0</c:v>
                </c:pt>
                <c:pt idx="24">
                  <c:v>1.17</c:v>
                </c:pt>
                <c:pt idx="25">
                  <c:v>0</c:v>
                </c:pt>
                <c:pt idx="26">
                  <c:v>0</c:v>
                </c:pt>
                <c:pt idx="27">
                  <c:v>1.44</c:v>
                </c:pt>
                <c:pt idx="28">
                  <c:v>0</c:v>
                </c:pt>
                <c:pt idx="29">
                  <c:v>1.22</c:v>
                </c:pt>
                <c:pt idx="30">
                  <c:v>0.72</c:v>
                </c:pt>
                <c:pt idx="31">
                  <c:v>0</c:v>
                </c:pt>
                <c:pt idx="32">
                  <c:v>0</c:v>
                </c:pt>
                <c:pt idx="33">
                  <c:v>3.54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0.89</c:v>
                </c:pt>
                <c:pt idx="47">
                  <c:v>0</c:v>
                </c:pt>
                <c:pt idx="48">
                  <c:v>0.74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1.1299999999999999</c:v>
                </c:pt>
                <c:pt idx="59">
                  <c:v>1.07</c:v>
                </c:pt>
                <c:pt idx="60">
                  <c:v>1.28</c:v>
                </c:pt>
                <c:pt idx="61">
                  <c:v>0.95</c:v>
                </c:pt>
                <c:pt idx="62">
                  <c:v>3.55</c:v>
                </c:pt>
                <c:pt idx="63">
                  <c:v>3.66</c:v>
                </c:pt>
                <c:pt idx="64" formatCode="0.00">
                  <c:v>4.0540540540540544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6C-47B3-9A61-7724CE87AF1C}"/>
            </c:ext>
          </c:extLst>
        </c:ser>
        <c:ser>
          <c:idx val="1"/>
          <c:order val="1"/>
          <c:tx>
            <c:strRef>
              <c:f>'end Hu CoV'!$C$1</c:f>
              <c:strCache>
                <c:ptCount val="1"/>
                <c:pt idx="0">
                  <c:v>HKuV1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'end Hu CoV'!$A$2:$A$67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'end Hu CoV'!$C$2:$C$67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0.47</c:v>
                </c:pt>
                <c:pt idx="62">
                  <c:v>0</c:v>
                </c:pt>
                <c:pt idx="63">
                  <c:v>0</c:v>
                </c:pt>
                <c:pt idx="64" formatCode="0.0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6C-47B3-9A61-7724CE87AF1C}"/>
            </c:ext>
          </c:extLst>
        </c:ser>
        <c:ser>
          <c:idx val="2"/>
          <c:order val="2"/>
          <c:tx>
            <c:strRef>
              <c:f>'end Hu CoV'!$D$1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'end Hu CoV'!$A$2:$A$67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'end Hu CoV'!$D$2:$D$67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0.93</c:v>
                </c:pt>
                <c:pt idx="23">
                  <c:v>0.82</c:v>
                </c:pt>
                <c:pt idx="24">
                  <c:v>1.54</c:v>
                </c:pt>
                <c:pt idx="25">
                  <c:v>1.53</c:v>
                </c:pt>
                <c:pt idx="26">
                  <c:v>2.08</c:v>
                </c:pt>
                <c:pt idx="27">
                  <c:v>1.44</c:v>
                </c:pt>
                <c:pt idx="28">
                  <c:v>4.7</c:v>
                </c:pt>
                <c:pt idx="29">
                  <c:v>2.44</c:v>
                </c:pt>
                <c:pt idx="30">
                  <c:v>2.16</c:v>
                </c:pt>
                <c:pt idx="31">
                  <c:v>5.65</c:v>
                </c:pt>
                <c:pt idx="32">
                  <c:v>1.23</c:v>
                </c:pt>
                <c:pt idx="33">
                  <c:v>2.65</c:v>
                </c:pt>
                <c:pt idx="34">
                  <c:v>6.32</c:v>
                </c:pt>
                <c:pt idx="35">
                  <c:v>3.81</c:v>
                </c:pt>
                <c:pt idx="36">
                  <c:v>5.94</c:v>
                </c:pt>
                <c:pt idx="37">
                  <c:v>5.66</c:v>
                </c:pt>
                <c:pt idx="38">
                  <c:v>11.88</c:v>
                </c:pt>
                <c:pt idx="39">
                  <c:v>3.77</c:v>
                </c:pt>
                <c:pt idx="40">
                  <c:v>6.8</c:v>
                </c:pt>
                <c:pt idx="41">
                  <c:v>3.17</c:v>
                </c:pt>
                <c:pt idx="42">
                  <c:v>3.09</c:v>
                </c:pt>
                <c:pt idx="43">
                  <c:v>7.14</c:v>
                </c:pt>
                <c:pt idx="44">
                  <c:v>6.1</c:v>
                </c:pt>
                <c:pt idx="45">
                  <c:v>4.12</c:v>
                </c:pt>
                <c:pt idx="46">
                  <c:v>12.38</c:v>
                </c:pt>
                <c:pt idx="47">
                  <c:v>6.25</c:v>
                </c:pt>
                <c:pt idx="48">
                  <c:v>5.93</c:v>
                </c:pt>
                <c:pt idx="49">
                  <c:v>4.78</c:v>
                </c:pt>
                <c:pt idx="50">
                  <c:v>9.14</c:v>
                </c:pt>
                <c:pt idx="51">
                  <c:v>6.44</c:v>
                </c:pt>
                <c:pt idx="52">
                  <c:v>7.8</c:v>
                </c:pt>
                <c:pt idx="53">
                  <c:v>11.43</c:v>
                </c:pt>
                <c:pt idx="54">
                  <c:v>9.42</c:v>
                </c:pt>
                <c:pt idx="55">
                  <c:v>7.26</c:v>
                </c:pt>
                <c:pt idx="56">
                  <c:v>10</c:v>
                </c:pt>
                <c:pt idx="57">
                  <c:v>11.18</c:v>
                </c:pt>
                <c:pt idx="58">
                  <c:v>10.9</c:v>
                </c:pt>
                <c:pt idx="59">
                  <c:v>15.59</c:v>
                </c:pt>
                <c:pt idx="60">
                  <c:v>16.59</c:v>
                </c:pt>
                <c:pt idx="61">
                  <c:v>13.27</c:v>
                </c:pt>
                <c:pt idx="62">
                  <c:v>15.23</c:v>
                </c:pt>
                <c:pt idx="63">
                  <c:v>14.02</c:v>
                </c:pt>
                <c:pt idx="64" formatCode="0.00">
                  <c:v>16.216216216216218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6C-47B3-9A61-7724CE87AF1C}"/>
            </c:ext>
          </c:extLst>
        </c:ser>
        <c:ser>
          <c:idx val="3"/>
          <c:order val="3"/>
          <c:tx>
            <c:strRef>
              <c:f>'end Hu CoV'!$E$1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'end Hu CoV'!$A$2:$A$67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'end Hu CoV'!$E$2:$E$67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1.44</c:v>
                </c:pt>
                <c:pt idx="16">
                  <c:v>1.21</c:v>
                </c:pt>
                <c:pt idx="17">
                  <c:v>2.5099999999999998</c:v>
                </c:pt>
                <c:pt idx="18">
                  <c:v>1.25</c:v>
                </c:pt>
                <c:pt idx="19">
                  <c:v>2.72</c:v>
                </c:pt>
                <c:pt idx="20">
                  <c:v>1.8</c:v>
                </c:pt>
                <c:pt idx="21">
                  <c:v>1.99</c:v>
                </c:pt>
                <c:pt idx="22">
                  <c:v>3.72</c:v>
                </c:pt>
                <c:pt idx="23">
                  <c:v>6.63</c:v>
                </c:pt>
                <c:pt idx="24">
                  <c:v>8.4600000000000009</c:v>
                </c:pt>
                <c:pt idx="25">
                  <c:v>13.71</c:v>
                </c:pt>
                <c:pt idx="26">
                  <c:v>15.97</c:v>
                </c:pt>
                <c:pt idx="27">
                  <c:v>11.51</c:v>
                </c:pt>
                <c:pt idx="28">
                  <c:v>17.440000000000001</c:v>
                </c:pt>
                <c:pt idx="29">
                  <c:v>17.07</c:v>
                </c:pt>
                <c:pt idx="30">
                  <c:v>15.89</c:v>
                </c:pt>
                <c:pt idx="31">
                  <c:v>15.32</c:v>
                </c:pt>
                <c:pt idx="32">
                  <c:v>28.39</c:v>
                </c:pt>
                <c:pt idx="33">
                  <c:v>18.579999999999998</c:v>
                </c:pt>
                <c:pt idx="34">
                  <c:v>12.63</c:v>
                </c:pt>
                <c:pt idx="35">
                  <c:v>23.81</c:v>
                </c:pt>
                <c:pt idx="36">
                  <c:v>10.89</c:v>
                </c:pt>
                <c:pt idx="37">
                  <c:v>9.43</c:v>
                </c:pt>
                <c:pt idx="38">
                  <c:v>5.94</c:v>
                </c:pt>
                <c:pt idx="39">
                  <c:v>3.14</c:v>
                </c:pt>
                <c:pt idx="40">
                  <c:v>2.04</c:v>
                </c:pt>
                <c:pt idx="41">
                  <c:v>0</c:v>
                </c:pt>
                <c:pt idx="42">
                  <c:v>2.06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0.89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0.59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0.61</c:v>
                </c:pt>
                <c:pt idx="64" formatCode="0.0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6C-47B3-9A61-7724CE87AF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648720"/>
        <c:axId val="508652328"/>
      </c:lineChart>
      <c:catAx>
        <c:axId val="508648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2020            </a:t>
                </a:r>
                <a:r>
                  <a:rPr lang="de-DE">
                    <a:solidFill>
                      <a:schemeClr val="bg1">
                        <a:lumMod val="85000"/>
                      </a:schemeClr>
                    </a:solidFill>
                  </a:rPr>
                  <a:t>I</a:t>
                </a:r>
                <a:r>
                  <a:rPr lang="de-DE"/>
                  <a:t>                                                     Kalenderwoche                                  2021</a:t>
                </a:r>
              </a:p>
            </c:rich>
          </c:tx>
          <c:layout>
            <c:manualLayout>
              <c:xMode val="edge"/>
              <c:yMode val="edge"/>
              <c:x val="0.18086275215598049"/>
              <c:y val="0.879258530183726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652328"/>
        <c:crosses val="autoZero"/>
        <c:auto val="1"/>
        <c:lblAlgn val="ctr"/>
        <c:lblOffset val="100"/>
        <c:noMultiLvlLbl val="0"/>
      </c:catAx>
      <c:valAx>
        <c:axId val="508652328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64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sonstige</a:t>
            </a:r>
            <a:r>
              <a:rPr lang="de-DE" baseline="0"/>
              <a:t> Atemwegsviren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'HRV u.a.'!$B$1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'HRV u.a.'!$A$2:$A$67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'HRV u.a.'!$B$2:$B$67</c:f>
              <c:numCache>
                <c:formatCode>General</c:formatCode>
                <c:ptCount val="66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>
                  <c:v>9.86</c:v>
                </c:pt>
                <c:pt idx="15">
                  <c:v>8.4499999999999993</c:v>
                </c:pt>
                <c:pt idx="16">
                  <c:v>6.06</c:v>
                </c:pt>
                <c:pt idx="17">
                  <c:v>10.3</c:v>
                </c:pt>
                <c:pt idx="18">
                  <c:v>8.75</c:v>
                </c:pt>
                <c:pt idx="19">
                  <c:v>9.93</c:v>
                </c:pt>
                <c:pt idx="20">
                  <c:v>8.3800000000000008</c:v>
                </c:pt>
                <c:pt idx="21">
                  <c:v>9.8800000000000008</c:v>
                </c:pt>
                <c:pt idx="22">
                  <c:v>19.059999999999999</c:v>
                </c:pt>
                <c:pt idx="23">
                  <c:v>25.31</c:v>
                </c:pt>
                <c:pt idx="24">
                  <c:v>30.38</c:v>
                </c:pt>
                <c:pt idx="25">
                  <c:v>35.380000000000003</c:v>
                </c:pt>
                <c:pt idx="26">
                  <c:v>37.5</c:v>
                </c:pt>
                <c:pt idx="27">
                  <c:v>11.61</c:v>
                </c:pt>
                <c:pt idx="28">
                  <c:v>16.100000000000001</c:v>
                </c:pt>
                <c:pt idx="29">
                  <c:v>23.42</c:v>
                </c:pt>
                <c:pt idx="30">
                  <c:v>16.54</c:v>
                </c:pt>
                <c:pt idx="31">
                  <c:v>16.940000000000001</c:v>
                </c:pt>
                <c:pt idx="32">
                  <c:v>12.35</c:v>
                </c:pt>
                <c:pt idx="33">
                  <c:v>14.15</c:v>
                </c:pt>
                <c:pt idx="34">
                  <c:v>27.36</c:v>
                </c:pt>
                <c:pt idx="35">
                  <c:v>26.55</c:v>
                </c:pt>
                <c:pt idx="36">
                  <c:v>33.659999999999997</c:v>
                </c:pt>
                <c:pt idx="37">
                  <c:v>28.69</c:v>
                </c:pt>
                <c:pt idx="38">
                  <c:v>36.630000000000003</c:v>
                </c:pt>
                <c:pt idx="39">
                  <c:v>51.71</c:v>
                </c:pt>
                <c:pt idx="40">
                  <c:v>45.47</c:v>
                </c:pt>
                <c:pt idx="41">
                  <c:v>46.03</c:v>
                </c:pt>
                <c:pt idx="42">
                  <c:v>42.27</c:v>
                </c:pt>
                <c:pt idx="43">
                  <c:v>41.07</c:v>
                </c:pt>
                <c:pt idx="44">
                  <c:v>25.61</c:v>
                </c:pt>
                <c:pt idx="45">
                  <c:v>32.979999999999997</c:v>
                </c:pt>
                <c:pt idx="46">
                  <c:v>33.630000000000003</c:v>
                </c:pt>
                <c:pt idx="47">
                  <c:v>23.21</c:v>
                </c:pt>
                <c:pt idx="48">
                  <c:v>35.549999999999997</c:v>
                </c:pt>
                <c:pt idx="49">
                  <c:v>38.28</c:v>
                </c:pt>
                <c:pt idx="50">
                  <c:v>33.869999999999997</c:v>
                </c:pt>
                <c:pt idx="51">
                  <c:v>37.130000000000003</c:v>
                </c:pt>
                <c:pt idx="52">
                  <c:v>38.29</c:v>
                </c:pt>
                <c:pt idx="53">
                  <c:v>32.85</c:v>
                </c:pt>
                <c:pt idx="54">
                  <c:v>27.75</c:v>
                </c:pt>
                <c:pt idx="55">
                  <c:v>26.07</c:v>
                </c:pt>
                <c:pt idx="56">
                  <c:v>16.989999999999998</c:v>
                </c:pt>
                <c:pt idx="57">
                  <c:v>15.88</c:v>
                </c:pt>
                <c:pt idx="58">
                  <c:v>19.920000000000002</c:v>
                </c:pt>
                <c:pt idx="59">
                  <c:v>15.59</c:v>
                </c:pt>
                <c:pt idx="60">
                  <c:v>18.72</c:v>
                </c:pt>
                <c:pt idx="61">
                  <c:v>13.74</c:v>
                </c:pt>
                <c:pt idx="62">
                  <c:v>11.17</c:v>
                </c:pt>
                <c:pt idx="63">
                  <c:v>14.02</c:v>
                </c:pt>
                <c:pt idx="64" formatCode="0.00">
                  <c:v>14.864864864864865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C-4020-BA79-1C17B838D65E}"/>
            </c:ext>
          </c:extLst>
        </c:ser>
        <c:ser>
          <c:idx val="1"/>
          <c:order val="1"/>
          <c:tx>
            <c:strRef>
              <c:f>'HRV u.a.'!$C$1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'HRV u.a.'!$A$2:$A$67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'HRV u.a.'!$C$2:$C$67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0.72</c:v>
                </c:pt>
                <c:pt idx="16">
                  <c:v>0</c:v>
                </c:pt>
                <c:pt idx="17">
                  <c:v>0.67</c:v>
                </c:pt>
                <c:pt idx="18">
                  <c:v>0</c:v>
                </c:pt>
                <c:pt idx="19">
                  <c:v>0</c:v>
                </c:pt>
                <c:pt idx="20">
                  <c:v>1.8</c:v>
                </c:pt>
                <c:pt idx="21">
                  <c:v>0</c:v>
                </c:pt>
                <c:pt idx="22">
                  <c:v>0.93</c:v>
                </c:pt>
                <c:pt idx="23">
                  <c:v>0.41</c:v>
                </c:pt>
                <c:pt idx="24">
                  <c:v>0</c:v>
                </c:pt>
                <c:pt idx="25">
                  <c:v>1.1499999999999999</c:v>
                </c:pt>
                <c:pt idx="26">
                  <c:v>2.08</c:v>
                </c:pt>
                <c:pt idx="27">
                  <c:v>1.29</c:v>
                </c:pt>
                <c:pt idx="28">
                  <c:v>2.0099999999999998</c:v>
                </c:pt>
                <c:pt idx="29">
                  <c:v>1.71</c:v>
                </c:pt>
                <c:pt idx="30">
                  <c:v>5.04</c:v>
                </c:pt>
                <c:pt idx="31">
                  <c:v>4.03</c:v>
                </c:pt>
                <c:pt idx="32">
                  <c:v>1.23</c:v>
                </c:pt>
                <c:pt idx="33">
                  <c:v>7.08</c:v>
                </c:pt>
                <c:pt idx="34">
                  <c:v>9.4700000000000006</c:v>
                </c:pt>
                <c:pt idx="35">
                  <c:v>9.52</c:v>
                </c:pt>
                <c:pt idx="36">
                  <c:v>13.86</c:v>
                </c:pt>
                <c:pt idx="37">
                  <c:v>22.6</c:v>
                </c:pt>
                <c:pt idx="38">
                  <c:v>14.85</c:v>
                </c:pt>
                <c:pt idx="39">
                  <c:v>23.27</c:v>
                </c:pt>
                <c:pt idx="40">
                  <c:v>27.89</c:v>
                </c:pt>
                <c:pt idx="41">
                  <c:v>40.479999999999997</c:v>
                </c:pt>
                <c:pt idx="42">
                  <c:v>48.45</c:v>
                </c:pt>
                <c:pt idx="43">
                  <c:v>29.46</c:v>
                </c:pt>
                <c:pt idx="44">
                  <c:v>41.46</c:v>
                </c:pt>
                <c:pt idx="45">
                  <c:v>30.93</c:v>
                </c:pt>
                <c:pt idx="46">
                  <c:v>23</c:v>
                </c:pt>
                <c:pt idx="47">
                  <c:v>25</c:v>
                </c:pt>
                <c:pt idx="48">
                  <c:v>14.81</c:v>
                </c:pt>
                <c:pt idx="49">
                  <c:v>15.79</c:v>
                </c:pt>
                <c:pt idx="50">
                  <c:v>15.59</c:v>
                </c:pt>
                <c:pt idx="51">
                  <c:v>10.4</c:v>
                </c:pt>
                <c:pt idx="52">
                  <c:v>8.51</c:v>
                </c:pt>
                <c:pt idx="53">
                  <c:v>8.09</c:v>
                </c:pt>
                <c:pt idx="54">
                  <c:v>8.3800000000000008</c:v>
                </c:pt>
                <c:pt idx="55">
                  <c:v>8.5500000000000007</c:v>
                </c:pt>
                <c:pt idx="56">
                  <c:v>0.65</c:v>
                </c:pt>
                <c:pt idx="57">
                  <c:v>4.71</c:v>
                </c:pt>
                <c:pt idx="58">
                  <c:v>4.13</c:v>
                </c:pt>
                <c:pt idx="59">
                  <c:v>4.84</c:v>
                </c:pt>
                <c:pt idx="60">
                  <c:v>4.25</c:v>
                </c:pt>
                <c:pt idx="61">
                  <c:v>5.69</c:v>
                </c:pt>
                <c:pt idx="62">
                  <c:v>6.09</c:v>
                </c:pt>
                <c:pt idx="63">
                  <c:v>3.66</c:v>
                </c:pt>
                <c:pt idx="64" formatCode="0.00">
                  <c:v>5.4054054054054053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C-4020-BA79-1C17B838D65E}"/>
            </c:ext>
          </c:extLst>
        </c:ser>
        <c:ser>
          <c:idx val="2"/>
          <c:order val="2"/>
          <c:tx>
            <c:strRef>
              <c:f>'HRV u.a.'!$D$1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'HRV u.a.'!$A$2:$A$67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'HRV u.a.'!$D$2:$D$67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0.64</c:v>
                </c:pt>
                <c:pt idx="28">
                  <c:v>0.67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0.63</c:v>
                </c:pt>
                <c:pt idx="40">
                  <c:v>1.36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1.77</c:v>
                </c:pt>
                <c:pt idx="47">
                  <c:v>0.89</c:v>
                </c:pt>
                <c:pt idx="48">
                  <c:v>0.74</c:v>
                </c:pt>
                <c:pt idx="49">
                  <c:v>0</c:v>
                </c:pt>
                <c:pt idx="50">
                  <c:v>0</c:v>
                </c:pt>
                <c:pt idx="51">
                  <c:v>0.99</c:v>
                </c:pt>
                <c:pt idx="52">
                  <c:v>1.42</c:v>
                </c:pt>
                <c:pt idx="53">
                  <c:v>0.95</c:v>
                </c:pt>
                <c:pt idx="54">
                  <c:v>2.09</c:v>
                </c:pt>
                <c:pt idx="55">
                  <c:v>0.85</c:v>
                </c:pt>
                <c:pt idx="56">
                  <c:v>0.65</c:v>
                </c:pt>
                <c:pt idx="57">
                  <c:v>1.18</c:v>
                </c:pt>
                <c:pt idx="58">
                  <c:v>0.79</c:v>
                </c:pt>
                <c:pt idx="59">
                  <c:v>1.61</c:v>
                </c:pt>
                <c:pt idx="60">
                  <c:v>2.13</c:v>
                </c:pt>
                <c:pt idx="61">
                  <c:v>1.9</c:v>
                </c:pt>
                <c:pt idx="62">
                  <c:v>3.04</c:v>
                </c:pt>
                <c:pt idx="63">
                  <c:v>3.05</c:v>
                </c:pt>
                <c:pt idx="64" formatCode="0.00">
                  <c:v>2.7027027027027026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C-4020-BA79-1C17B838D65E}"/>
            </c:ext>
          </c:extLst>
        </c:ser>
        <c:ser>
          <c:idx val="3"/>
          <c:order val="3"/>
          <c:tx>
            <c:strRef>
              <c:f>'HRV u.a.'!$E$1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'HRV u.a.'!$A$2:$A$67</c:f>
              <c:numCache>
                <c:formatCode>General</c:formatCode>
                <c:ptCount val="6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43</c:v>
                </c:pt>
                <c:pt idx="4">
                  <c:v>44</c:v>
                </c:pt>
                <c:pt idx="5">
                  <c:v>45</c:v>
                </c:pt>
                <c:pt idx="6">
                  <c:v>46</c:v>
                </c:pt>
                <c:pt idx="7">
                  <c:v>47</c:v>
                </c:pt>
                <c:pt idx="8">
                  <c:v>48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53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5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11</c:v>
                </c:pt>
                <c:pt idx="25">
                  <c:v>12</c:v>
                </c:pt>
                <c:pt idx="26">
                  <c:v>13</c:v>
                </c:pt>
                <c:pt idx="27">
                  <c:v>14</c:v>
                </c:pt>
                <c:pt idx="28">
                  <c:v>15</c:v>
                </c:pt>
                <c:pt idx="29">
                  <c:v>16</c:v>
                </c:pt>
                <c:pt idx="30">
                  <c:v>17</c:v>
                </c:pt>
                <c:pt idx="31">
                  <c:v>18</c:v>
                </c:pt>
                <c:pt idx="32">
                  <c:v>19</c:v>
                </c:pt>
                <c:pt idx="33">
                  <c:v>20</c:v>
                </c:pt>
                <c:pt idx="34">
                  <c:v>21</c:v>
                </c:pt>
                <c:pt idx="35">
                  <c:v>22</c:v>
                </c:pt>
                <c:pt idx="36">
                  <c:v>23</c:v>
                </c:pt>
                <c:pt idx="37">
                  <c:v>24</c:v>
                </c:pt>
                <c:pt idx="38">
                  <c:v>25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29</c:v>
                </c:pt>
                <c:pt idx="43">
                  <c:v>30</c:v>
                </c:pt>
                <c:pt idx="44">
                  <c:v>31</c:v>
                </c:pt>
                <c:pt idx="45">
                  <c:v>32</c:v>
                </c:pt>
                <c:pt idx="46">
                  <c:v>33</c:v>
                </c:pt>
                <c:pt idx="47">
                  <c:v>34</c:v>
                </c:pt>
                <c:pt idx="48">
                  <c:v>35</c:v>
                </c:pt>
                <c:pt idx="49">
                  <c:v>36</c:v>
                </c:pt>
                <c:pt idx="50">
                  <c:v>37</c:v>
                </c:pt>
                <c:pt idx="51">
                  <c:v>38</c:v>
                </c:pt>
                <c:pt idx="52">
                  <c:v>39</c:v>
                </c:pt>
                <c:pt idx="53">
                  <c:v>40</c:v>
                </c:pt>
                <c:pt idx="54">
                  <c:v>41</c:v>
                </c:pt>
                <c:pt idx="55">
                  <c:v>42</c:v>
                </c:pt>
                <c:pt idx="56">
                  <c:v>43</c:v>
                </c:pt>
                <c:pt idx="57">
                  <c:v>44</c:v>
                </c:pt>
                <c:pt idx="58">
                  <c:v>45</c:v>
                </c:pt>
                <c:pt idx="59">
                  <c:v>46</c:v>
                </c:pt>
                <c:pt idx="60">
                  <c:v>47</c:v>
                </c:pt>
                <c:pt idx="61">
                  <c:v>48</c:v>
                </c:pt>
                <c:pt idx="62">
                  <c:v>49</c:v>
                </c:pt>
                <c:pt idx="63">
                  <c:v>50</c:v>
                </c:pt>
                <c:pt idx="64">
                  <c:v>51</c:v>
                </c:pt>
                <c:pt idx="65">
                  <c:v>52</c:v>
                </c:pt>
              </c:numCache>
            </c:numRef>
          </c:cat>
          <c:val>
            <c:numRef>
              <c:f>'HRV u.a.'!$E$2:$E$67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0.41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2.11</c:v>
                </c:pt>
                <c:pt idx="35">
                  <c:v>0</c:v>
                </c:pt>
                <c:pt idx="36">
                  <c:v>1.98</c:v>
                </c:pt>
                <c:pt idx="37">
                  <c:v>0.87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0.79</c:v>
                </c:pt>
                <c:pt idx="42">
                  <c:v>0</c:v>
                </c:pt>
                <c:pt idx="43">
                  <c:v>3.57</c:v>
                </c:pt>
                <c:pt idx="44">
                  <c:v>4.88</c:v>
                </c:pt>
                <c:pt idx="45">
                  <c:v>4.12</c:v>
                </c:pt>
                <c:pt idx="46">
                  <c:v>6.19</c:v>
                </c:pt>
                <c:pt idx="47">
                  <c:v>4.46</c:v>
                </c:pt>
                <c:pt idx="48">
                  <c:v>5.92</c:v>
                </c:pt>
                <c:pt idx="49">
                  <c:v>11.96</c:v>
                </c:pt>
                <c:pt idx="50">
                  <c:v>11.29</c:v>
                </c:pt>
                <c:pt idx="51">
                  <c:v>21.78</c:v>
                </c:pt>
                <c:pt idx="52">
                  <c:v>28.37</c:v>
                </c:pt>
                <c:pt idx="53">
                  <c:v>33.81</c:v>
                </c:pt>
                <c:pt idx="54">
                  <c:v>33.51</c:v>
                </c:pt>
                <c:pt idx="55">
                  <c:v>27.78</c:v>
                </c:pt>
                <c:pt idx="56">
                  <c:v>32.03</c:v>
                </c:pt>
                <c:pt idx="57">
                  <c:v>34.119999999999997</c:v>
                </c:pt>
                <c:pt idx="58">
                  <c:v>27.81</c:v>
                </c:pt>
                <c:pt idx="59">
                  <c:v>23.65</c:v>
                </c:pt>
                <c:pt idx="60">
                  <c:v>20.85</c:v>
                </c:pt>
                <c:pt idx="61">
                  <c:v>19.899999999999999</c:v>
                </c:pt>
                <c:pt idx="62">
                  <c:v>11.17</c:v>
                </c:pt>
                <c:pt idx="63">
                  <c:v>14.02</c:v>
                </c:pt>
                <c:pt idx="64" formatCode="0.00">
                  <c:v>2.7027027027027026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C-4020-BA79-1C17B838D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650360"/>
        <c:axId val="508651016"/>
      </c:lineChart>
      <c:catAx>
        <c:axId val="508650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2020                         </a:t>
                </a:r>
                <a:r>
                  <a:rPr lang="de-DE">
                    <a:solidFill>
                      <a:schemeClr val="bg1">
                        <a:lumMod val="85000"/>
                      </a:schemeClr>
                    </a:solidFill>
                  </a:rPr>
                  <a:t>I</a:t>
                </a:r>
                <a:r>
                  <a:rPr lang="de-DE"/>
                  <a:t>                                                                  Kalenderwoche                                   2021</a:t>
                </a:r>
              </a:p>
            </c:rich>
          </c:tx>
          <c:layout>
            <c:manualLayout>
              <c:xMode val="edge"/>
              <c:yMode val="edge"/>
              <c:x val="0.13577628338076897"/>
              <c:y val="0.892569262175561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651016"/>
        <c:crosses val="autoZero"/>
        <c:auto val="1"/>
        <c:lblAlgn val="ctr"/>
        <c:lblOffset val="100"/>
        <c:noMultiLvlLbl val="0"/>
      </c:catAx>
      <c:valAx>
        <c:axId val="508651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650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29.12.2021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29.12.2021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 dirty="0"/>
              <a:t>29.12.2021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A9C1DCC-D0E1-4B9A-8069-BD24B1522FB0}"/>
              </a:ext>
            </a:extLst>
          </p:cNvPr>
          <p:cNvSpPr txBox="1"/>
          <p:nvPr/>
        </p:nvSpPr>
        <p:spPr>
          <a:xfrm>
            <a:off x="852824" y="365012"/>
            <a:ext cx="3646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KW51 2021</a:t>
            </a:r>
            <a:r>
              <a:rPr lang="de-DE" sz="1400" dirty="0"/>
              <a:t>: 74 Einsendungen aus AGI-Sentinel </a:t>
            </a:r>
          </a:p>
          <a:p>
            <a:r>
              <a:rPr lang="de-DE" sz="1400" dirty="0"/>
              <a:t>Abfrage am 28.12.2021 nach </a:t>
            </a:r>
            <a:r>
              <a:rPr lang="de-DE" sz="1400" b="1" dirty="0"/>
              <a:t>Entnahme</a:t>
            </a:r>
            <a:r>
              <a:rPr lang="de-DE" sz="1400" dirty="0"/>
              <a:t> KW51</a:t>
            </a: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9AC9801F-006C-45FE-B795-E702FBB138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924457"/>
              </p:ext>
            </p:extLst>
          </p:nvPr>
        </p:nvGraphicFramePr>
        <p:xfrm>
          <a:off x="200164" y="1036468"/>
          <a:ext cx="8410576" cy="265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52588CC7-2F5C-4419-8A4B-B8222B4A41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877005"/>
              </p:ext>
            </p:extLst>
          </p:nvPr>
        </p:nvGraphicFramePr>
        <p:xfrm>
          <a:off x="233502" y="3575050"/>
          <a:ext cx="8343900" cy="265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728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29.12.2021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DD70001-039D-47EC-9362-6517001A2C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36455"/>
              </p:ext>
            </p:extLst>
          </p:nvPr>
        </p:nvGraphicFramePr>
        <p:xfrm>
          <a:off x="598879" y="793065"/>
          <a:ext cx="833437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1C1FB3D6-3441-4E65-9469-6169F0BE5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275626"/>
              </p:ext>
            </p:extLst>
          </p:nvPr>
        </p:nvGraphicFramePr>
        <p:xfrm>
          <a:off x="598879" y="3406775"/>
          <a:ext cx="83534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D19CCD40-19F2-4156-B0A0-F75D5B49A3AF}"/>
              </a:ext>
            </a:extLst>
          </p:cNvPr>
          <p:cNvSpPr txBox="1"/>
          <p:nvPr/>
        </p:nvSpPr>
        <p:spPr>
          <a:xfrm>
            <a:off x="925874" y="253837"/>
            <a:ext cx="3646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KW51 2021</a:t>
            </a:r>
            <a:r>
              <a:rPr lang="de-DE" sz="1400" dirty="0"/>
              <a:t>: 74 Einsendungen aus AGI-Sentinel </a:t>
            </a:r>
          </a:p>
          <a:p>
            <a:r>
              <a:rPr lang="de-DE" sz="1400" dirty="0"/>
              <a:t>Abfrage am 28.12.2021 nach </a:t>
            </a:r>
            <a:r>
              <a:rPr lang="de-DE" sz="1400" b="1" dirty="0"/>
              <a:t>Entnahme</a:t>
            </a:r>
            <a:r>
              <a:rPr lang="de-DE" sz="1400" dirty="0"/>
              <a:t> KW51</a:t>
            </a:r>
          </a:p>
        </p:txBody>
      </p:sp>
    </p:spTree>
    <p:extLst>
      <p:ext uri="{BB962C8B-B14F-4D97-AF65-F5344CB8AC3E}">
        <p14:creationId xmlns:p14="http://schemas.microsoft.com/office/powerpoint/2010/main" val="131235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Bildschirmpräsentation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ＭＳ 明朝</vt:lpstr>
      <vt:lpstr>Arial</vt:lpstr>
      <vt:lpstr>Calibri</vt:lpstr>
      <vt:lpstr>Wingdings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Michaela Diercke</cp:lastModifiedBy>
  <cp:revision>393</cp:revision>
  <cp:lastPrinted>2021-12-21T17:39:09Z</cp:lastPrinted>
  <dcterms:created xsi:type="dcterms:W3CDTF">2015-11-02T12:29:13Z</dcterms:created>
  <dcterms:modified xsi:type="dcterms:W3CDTF">2021-12-29T12:30:02Z</dcterms:modified>
</cp:coreProperties>
</file>