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55" r:id="rId3"/>
    <p:sldId id="756" r:id="rId4"/>
    <p:sldId id="757" r:id="rId5"/>
    <p:sldId id="764" r:id="rId6"/>
    <p:sldId id="763" r:id="rId7"/>
    <p:sldId id="761" r:id="rId8"/>
    <p:sldId id="765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 varScale="1">
        <p:scale>
          <a:sx n="137" d="100"/>
          <a:sy n="137" d="100"/>
        </p:scale>
        <p:origin x="72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29.12.2021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29.12.2021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"S:\Wissdaten\RKI_nCoV-Lage\3.Kommunikation\3.7.Lageberichte\2021-12-15\Hospitalisierungsinzidenz\NC_Hosp_BL60_logit_vcov2_r28_XXXX-XX-XX.png"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2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Lagebericht Mittwoch (große Excel-Datei), Tabellenblatt: </a:t>
            </a:r>
            <a:r>
              <a:rPr lang="de-DE" dirty="0" err="1"/>
              <a:t>Sterbedatum_AG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9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29.12.2021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32D323-F230-4E7F-83FF-3E91731F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DBF50A-E42A-4977-A9D1-46CA583E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A376D5-6DE1-40F8-96E5-7EFBE35A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44" y="606486"/>
            <a:ext cx="7406508" cy="47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B1B8-96ED-4E47-AF1D-3C01C316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E86E50-EB90-4FD9-B1D0-6DDE2A9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F19668-704E-496D-9DED-C3D408200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9" y="732916"/>
            <a:ext cx="8068247" cy="44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C009-ED23-40D4-A207-DDEC794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ACB95-8E78-4592-88B1-D023582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7CC569-1D78-4A89-98CF-AA16AC4EC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20" y="718956"/>
            <a:ext cx="6256805" cy="44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A66DB-F646-4798-9B56-71932F762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1E1E8-DF55-4BE6-8E33-EAC329B1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57B9AB-AA50-4615-9AFB-12E435A0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710A34-C9F1-4A95-95BC-8BEC7092A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0" y="1063168"/>
            <a:ext cx="8160664" cy="40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3EEBA0-EC3F-4FCE-9BA8-61C0487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120F7-FB25-43E6-9B82-2B6DA5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53593-470E-47D6-8323-195FED8D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3C53B1-4A9F-4AF3-B5DA-9CE976F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2" y="178136"/>
            <a:ext cx="7983646" cy="714291"/>
          </a:xfrm>
        </p:spPr>
        <p:txBody>
          <a:bodyPr/>
          <a:lstStyle/>
          <a:p>
            <a:r>
              <a:rPr lang="de-DE" dirty="0"/>
              <a:t>Hospitalisierungsinzidenz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63456D-3D73-45A2-AE6B-87B1C036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136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D38898-0B3D-42A4-8425-494C0769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3D1383-9648-4799-BC69-22C5126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664B07-431B-4E67-AADA-8E89774A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F8BF53-70C7-41CA-B569-95B3BE2F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55" y="184272"/>
            <a:ext cx="7983646" cy="714291"/>
          </a:xfrm>
        </p:spPr>
        <p:txBody>
          <a:bodyPr/>
          <a:lstStyle/>
          <a:p>
            <a:r>
              <a:rPr lang="de-DE" dirty="0"/>
              <a:t> COVID-19-Todesfälle nach Sterbewoche und Altersgruppe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5E60DD-13F1-4590-BD57-BC55A318B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83" y="774019"/>
            <a:ext cx="7880118" cy="38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3EA985-B464-4669-860C-3B2BA012A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24EAB1-EFFF-452F-9016-AE17541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29.12.2021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09C6BB-F3BE-4F7C-B87E-840083BB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49E7B2-8C45-47C1-957F-4FE22561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E0F42AB-F6DC-4E88-A27C-FFF05107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Meldungen (an GÄ) und Fälle (am RKI) nach Meldedatum</a:t>
            </a:r>
            <a:br>
              <a:rPr lang="de-DE" dirty="0"/>
            </a:b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8D848BE-7B3A-4F41-891B-F5CDBD8A2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4" y="1041149"/>
            <a:ext cx="8579174" cy="4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2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Bildschirmpräsentation (16:9)</PresentationFormat>
  <Paragraphs>40</Paragraphs>
  <Slides>8</Slides>
  <Notes>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</vt:lpstr>
      <vt:lpstr> COVID-19-Todesfälle nach Sterbewoche und Altersgruppe</vt:lpstr>
      <vt:lpstr>Anzahl Meldungen (an GÄ) und Fälle (am RKI) nach Meldedatum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516</cp:revision>
  <dcterms:created xsi:type="dcterms:W3CDTF">2015-11-02T12:29:13Z</dcterms:created>
  <dcterms:modified xsi:type="dcterms:W3CDTF">2021-12-29T09:45:31Z</dcterms:modified>
</cp:coreProperties>
</file>