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331" r:id="rId4"/>
    <p:sldId id="330" r:id="rId5"/>
    <p:sldId id="323" r:id="rId6"/>
    <p:sldId id="332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048" autoAdjust="0"/>
  </p:normalViewPr>
  <p:slideViewPr>
    <p:cSldViewPr>
      <p:cViewPr varScale="1">
        <p:scale>
          <a:sx n="68" d="100"/>
          <a:sy n="68" d="100"/>
        </p:scale>
        <p:origin x="14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416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521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959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13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36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24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26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 </a:t>
            </a:r>
            <a:r>
              <a:rPr lang="de-DE" sz="2800" dirty="0">
                <a:solidFill>
                  <a:srgbClr val="FF0000"/>
                </a:solidFill>
              </a:rPr>
              <a:t>vorläufig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540B3F-3EA3-4033-979E-D8F370D1A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616"/>
            <a:ext cx="9144000" cy="441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9C84E8-E7C5-47AD-A88E-202E5FE0A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4" y="5373216"/>
            <a:ext cx="8229600" cy="13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7F9653-767E-4058-B6F2-F45F01DA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889" y="3363768"/>
            <a:ext cx="6286086" cy="352161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C663C0D-1E4E-48FA-A67B-B8ED1C87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nach BL	</a:t>
            </a:r>
            <a:r>
              <a:rPr lang="de-DE" sz="1400" dirty="0"/>
              <a:t>Datenstand 28.12.2021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2918DF-F04A-4808-8AB4-045FBB20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3888432" cy="22448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37A169-723D-46AA-B022-C38EA797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764704"/>
            <a:ext cx="4211960" cy="2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28.12.2021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1C4F88-89D0-4E11-802B-1AF55E82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959230"/>
            <a:ext cx="6108766" cy="34563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CAAA48-5E1C-44C1-AECC-87CCACA9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14" y="764704"/>
            <a:ext cx="3702604" cy="21334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4071B0-73B1-41B3-AA6D-F9881DF05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7" y="4507520"/>
            <a:ext cx="33433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12183"/>
            <a:ext cx="7540142" cy="944609"/>
          </a:xfrm>
        </p:spPr>
        <p:txBody>
          <a:bodyPr/>
          <a:lstStyle/>
          <a:p>
            <a:r>
              <a:rPr lang="de-DE" dirty="0"/>
              <a:t>Anzahl der Testungen pro 100.000 Einwohner und </a:t>
            </a:r>
            <a:r>
              <a:rPr lang="de-DE" dirty="0" err="1"/>
              <a:t>Positvenanteile</a:t>
            </a:r>
            <a:r>
              <a:rPr lang="de-DE" dirty="0"/>
              <a:t> nach Altersgruppe und Woche </a:t>
            </a:r>
            <a:br>
              <a:rPr lang="de-DE" dirty="0"/>
            </a:br>
            <a:r>
              <a:rPr lang="de-DE" sz="1400" dirty="0"/>
              <a:t>Datenstand 28.12.2021</a:t>
            </a:r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B147F053-4AC2-4CA9-9D56-4626866F3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451520" y="3741546"/>
            <a:ext cx="4652154" cy="294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2495C7E7-C254-4173-9B89-9A797E34BF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4629" y="1628800"/>
            <a:ext cx="4435363" cy="282188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A3D02B-E002-4EE9-93D2-7CE91E4C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BCCA0B8B-8E90-458A-954C-5033870BECD3}"/>
              </a:ext>
            </a:extLst>
          </p:cNvPr>
          <p:cNvSpPr txBox="1">
            <a:spLocks/>
          </p:cNvSpPr>
          <p:nvPr/>
        </p:nvSpPr>
        <p:spPr>
          <a:xfrm>
            <a:off x="32045" y="150051"/>
            <a:ext cx="9079910" cy="8743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VOC (SARS in ARS)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Datenstand 28.12.2021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F5EE3C-BA39-4BB2-B622-145EC530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" y="1756449"/>
            <a:ext cx="4981298" cy="36071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F63CAE-2626-422E-B010-8E2A4628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94" y="908720"/>
            <a:ext cx="4440418" cy="25922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221CA8-FD92-49A8-BAD3-834177477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922" y="3933056"/>
            <a:ext cx="3639518" cy="23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51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Bildschirmpräsentation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Larissa</vt:lpstr>
      <vt:lpstr>Office-Design</vt:lpstr>
      <vt:lpstr>Testanzahl und –Kapazität vorläufig</vt:lpstr>
      <vt:lpstr>Anzahl der Testungen und Positivenanteile  nach BL Datenstand 28.12.2021</vt:lpstr>
      <vt:lpstr>Wer wird wo getestet (SARS in ARS) - Datenstand 28.12.2021</vt:lpstr>
      <vt:lpstr>Anzahl der Testungen pro 100.000 Einwohner und Positvenanteile nach Altersgruppe und Woche  Datenstand 28.12.2021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Abu Sin, Muna</cp:lastModifiedBy>
  <cp:revision>253</cp:revision>
  <dcterms:created xsi:type="dcterms:W3CDTF">2020-11-18T09:03:03Z</dcterms:created>
  <dcterms:modified xsi:type="dcterms:W3CDTF">2021-12-29T09:28:41Z</dcterms:modified>
</cp:coreProperties>
</file>