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755" r:id="rId3"/>
    <p:sldId id="756" r:id="rId4"/>
    <p:sldId id="757" r:id="rId5"/>
    <p:sldId id="764" r:id="rId6"/>
    <p:sldId id="763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0426" autoAdjust="0"/>
  </p:normalViewPr>
  <p:slideViewPr>
    <p:cSldViewPr snapToGrid="0" snapToObjects="1">
      <p:cViewPr varScale="1">
        <p:scale>
          <a:sx n="120" d="100"/>
          <a:sy n="120" d="100"/>
        </p:scale>
        <p:origin x="858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03.01.2022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03.01.2022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 oder Karten: A-Inzidenz 7 Tage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"S:\Wissdaten\RKI_nCoV-Lage\3.Kommunikation\3.7.Lageberichte\2021-12-15\Hospitalisierungsinzidenz\NC_Hosp_BL60_logit_vcov2_r28_XXXX-XX-XX.png"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32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03.01.2022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03.01.2022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03.01.2022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03.01.2022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03.01.2022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03.01.2022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03.01.2022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3. Januar 2022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03.01.2022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A32D323-F230-4E7F-83FF-3E91731F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DBF50A-E42A-4977-A9D1-46CA583E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9" y="231409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9EBBF26-C413-4B13-A47A-C4B75DEDD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338" y="644056"/>
            <a:ext cx="7047929" cy="449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03.01.2022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A2B1B8-96ED-4E47-AF1D-3C01C316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E86E50-EB90-4FD9-B1D0-6DDE2A96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14E8C5C-4000-4FA4-A362-223F5AC9D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89" y="778984"/>
            <a:ext cx="7983645" cy="436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03.01.2022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0DC009-ED23-40D4-A207-DDEC794C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0ACB95-8E78-4592-88B1-D0235824D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CD011D3-56DD-448D-82C6-614DB7FA9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307" y="744333"/>
            <a:ext cx="6220919" cy="43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8CCC80C-BE30-4F72-8D3A-86B301B98C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B9837A2-D3F0-41E5-8938-0C0C96EB0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03.01.2022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EADA65-921F-49C2-AEF4-3FD3DA214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E003CE-548A-4F74-8894-1B135B3E8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B7FF769-1619-4C79-9849-141BF39CB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nach Altersgruppe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2CF4DA8-1FFC-4180-8B9E-1AA6C902A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2695"/>
            <a:ext cx="9144000" cy="38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69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53EEBA0-EC3F-4FCE-9BA8-61C0487D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03.01.2022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E120F7-FB25-43E6-9B82-2B6DA52E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E53593-470E-47D6-8323-195FED8D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03C53B1-4A9F-4AF3-B5DA-9CE976FCB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82" y="178136"/>
            <a:ext cx="7983646" cy="714291"/>
          </a:xfrm>
        </p:spPr>
        <p:txBody>
          <a:bodyPr/>
          <a:lstStyle/>
          <a:p>
            <a:r>
              <a:rPr lang="de-DE" dirty="0"/>
              <a:t>Hospitalisierungsinzidenz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6774A35-C59A-46ED-8FFB-56DA41128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7136"/>
            <a:ext cx="9144000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63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Bildschirmpräsentation (16:9)</PresentationFormat>
  <Paragraphs>30</Paragraphs>
  <Slides>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 </vt:lpstr>
      <vt:lpstr>Verlauf der 7-Tage-Inzidenz der Bundesländer</vt:lpstr>
      <vt:lpstr>Geografische Verteilung 7-Tage-Inzidenz nach Landkreis</vt:lpstr>
      <vt:lpstr>7-Tage-Inzidenz nach Altersgruppe</vt:lpstr>
      <vt:lpstr>Hospitalisierungsinzidenz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519</cp:revision>
  <dcterms:created xsi:type="dcterms:W3CDTF">2015-11-02T12:29:13Z</dcterms:created>
  <dcterms:modified xsi:type="dcterms:W3CDTF">2022-01-03T11:50:52Z</dcterms:modified>
</cp:coreProperties>
</file>