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55" r:id="rId3"/>
    <p:sldId id="756" r:id="rId4"/>
    <p:sldId id="757" r:id="rId5"/>
    <p:sldId id="765" r:id="rId6"/>
    <p:sldId id="763" r:id="rId7"/>
    <p:sldId id="766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0426" autoAdjust="0"/>
  </p:normalViewPr>
  <p:slideViewPr>
    <p:cSldViewPr snapToGrid="0" snapToObjects="1">
      <p:cViewPr>
        <p:scale>
          <a:sx n="160" d="100"/>
          <a:sy n="160" d="100"/>
        </p:scale>
        <p:origin x="-108" y="-5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05.01.2022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05.01.2022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"S:\Wissdaten\RKI_nCoV-Lage\3.Kommunikation\3.7.Lageberichte\2021-12-15\Hospitalisierungsinzidenz\NC_Hosp_BL60_logit_vcov2_r28_XXXX-XX-XX.png"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32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5. Januar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A32D323-F230-4E7F-83FF-3E91731F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DBF50A-E42A-4977-A9D1-46CA583E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12" name="Grafik 11" descr="Lagebericht_RKI_05-01-2022.docx - Word">
            <a:extLst>
              <a:ext uri="{FF2B5EF4-FFF2-40B4-BE49-F238E27FC236}">
                <a16:creationId xmlns:a16="http://schemas.microsoft.com/office/drawing/2014/main" id="{ADCCB8FB-E1CA-4E94-B3E8-473FB32F0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99" t="39441" r="25878" b="5982"/>
          <a:stretch/>
        </p:blipFill>
        <p:spPr>
          <a:xfrm>
            <a:off x="1318520" y="649272"/>
            <a:ext cx="6073462" cy="384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A2B1B8-96ED-4E47-AF1D-3C01C316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E86E50-EB90-4FD9-B1D0-6DDE2A96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464175A-BEFC-41A7-9458-8664BE11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952115"/>
            <a:ext cx="6969836" cy="381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DC009-ED23-40D4-A207-DDEC794C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0ACB95-8E78-4592-88B1-D0235824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9C41464A-3C4C-4C68-A386-4DC78A447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438401"/>
              </p:ext>
            </p:extLst>
          </p:nvPr>
        </p:nvGraphicFramePr>
        <p:xfrm>
          <a:off x="4792727" y="1233829"/>
          <a:ext cx="3236911" cy="3236919"/>
        </p:xfrm>
        <a:graphic>
          <a:graphicData uri="http://schemas.openxmlformats.org/drawingml/2006/table">
            <a:tbl>
              <a:tblPr/>
              <a:tblGrid>
                <a:gridCol w="1713659">
                  <a:extLst>
                    <a:ext uri="{9D8B030D-6E8A-4147-A177-3AD203B41FA5}">
                      <a16:colId xmlns:a16="http://schemas.microsoft.com/office/drawing/2014/main" val="2304401101"/>
                    </a:ext>
                  </a:extLst>
                </a:gridCol>
                <a:gridCol w="761626">
                  <a:extLst>
                    <a:ext uri="{9D8B030D-6E8A-4147-A177-3AD203B41FA5}">
                      <a16:colId xmlns:a16="http://schemas.microsoft.com/office/drawing/2014/main" val="3561032047"/>
                    </a:ext>
                  </a:extLst>
                </a:gridCol>
                <a:gridCol w="761626">
                  <a:extLst>
                    <a:ext uri="{9D8B030D-6E8A-4147-A177-3AD203B41FA5}">
                      <a16:colId xmlns:a16="http://schemas.microsoft.com/office/drawing/2014/main" val="1208529162"/>
                    </a:ext>
                  </a:extLst>
                </a:gridCol>
              </a:tblGrid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7-Tage-Inzidenz (TOP 15)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175352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LK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Fälle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Inzidenz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295456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Dithmarschen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875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656,7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83824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 Bremen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3518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620,9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751498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Hildburghausen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580,9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395027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 Erfurt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1206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564,4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317259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 Cottbus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561,3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131650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Ilm-Kreis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536,0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674044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Spree-Neiße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533,6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347133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Oder-Spree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938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523,2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220493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Osterholz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522,5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322835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Weimarer Land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521,3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213816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Prignitz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394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517,8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60903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Elbe-Elster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521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515,4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717519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Verden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505,2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558543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Sömmerda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348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503,6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6729237"/>
                  </a:ext>
                </a:extLst>
              </a:tr>
              <a:tr h="1904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 Rendsburg-Eckernförde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1377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501,2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712279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2AB43689-0043-4467-BEAB-015AE13C8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20656"/>
            <a:ext cx="3894074" cy="43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21E1E8-DF55-4BE6-8E33-EAC329B1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57B9AB-AA50-4615-9AFB-12E435A0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ECCD3E2-9274-4FBF-981C-59AD5EFDF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03" y="1026082"/>
            <a:ext cx="7691295" cy="36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7CE4A06-E7A3-4E22-B8EF-D15EF18A6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899"/>
            <a:ext cx="9144000" cy="4156364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3EEBA0-EC3F-4FCE-9BA8-61C0487D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E120F7-FB25-43E6-9B82-2B6DA52E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E53593-470E-47D6-8323-195FED8D0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03C53B1-4A9F-4AF3-B5DA-9CE976FC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82" y="178136"/>
            <a:ext cx="7983646" cy="714291"/>
          </a:xfrm>
        </p:spPr>
        <p:txBody>
          <a:bodyPr/>
          <a:lstStyle/>
          <a:p>
            <a:r>
              <a:rPr lang="de-DE" dirty="0"/>
              <a:t>Hospitalisierungsinzidenz</a:t>
            </a:r>
          </a:p>
        </p:txBody>
      </p:sp>
    </p:spTree>
    <p:extLst>
      <p:ext uri="{BB962C8B-B14F-4D97-AF65-F5344CB8AC3E}">
        <p14:creationId xmlns:p14="http://schemas.microsoft.com/office/powerpoint/2010/main" val="107966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9BABCD-C141-4147-9B3F-347124F4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351164-4312-447D-A28C-951E1552A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EE7AE0-2327-4577-B5D5-71CD75EA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E881B49-407D-43F7-80DC-96DDD4C23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COVID-19-Todesfälle nach Altersgruppe und Sterbewoche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4D78FB7-9EE7-4672-84A0-156905128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12" y="1294933"/>
            <a:ext cx="7166993" cy="34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36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</Words>
  <Application>Microsoft Office PowerPoint</Application>
  <PresentationFormat>Bildschirmpräsentation (16:9)</PresentationFormat>
  <Paragraphs>83</Paragraphs>
  <Slides>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Inzidenz nach Altersgruppe und Meldewoche  </vt:lpstr>
      <vt:lpstr>Hospitalisierungsinzidenz</vt:lpstr>
      <vt:lpstr>COVID-19-Todesfälle nach Altersgruppe und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526</cp:revision>
  <dcterms:created xsi:type="dcterms:W3CDTF">2015-11-02T12:29:13Z</dcterms:created>
  <dcterms:modified xsi:type="dcterms:W3CDTF">2022-01-05T09:56:52Z</dcterms:modified>
</cp:coreProperties>
</file>