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57" r:id="rId4"/>
    <p:sldId id="265" r:id="rId5"/>
    <p:sldId id="264" r:id="rId6"/>
    <p:sldId id="261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72C4"/>
    <a:srgbClr val="9C06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5" autoAdjust="0"/>
    <p:restoredTop sz="96229"/>
  </p:normalViewPr>
  <p:slideViewPr>
    <p:cSldViewPr snapToGrid="0" snapToObjects="1" showGuides="1">
      <p:cViewPr varScale="1">
        <p:scale>
          <a:sx n="55" d="100"/>
          <a:sy n="55" d="100"/>
        </p:scale>
        <p:origin x="43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15T15:13:12.9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10034 24575,'20'0'0,"3"0"0,19 0 0,1 0 0,15 6 0,2-5 0,8 5 0,8-6 0,-6 0 0,16 0 0,-16 0 0,6 0 0,-15 0 0,-3 0 0,-8 0 0,-7-5 0,-2-1 0,-6-6 0,-7 5 0,-1-2 0,-6 3 0,0 0 0,-5-3 0,4 8 0,-9-8 0,9 8 0,-10-8 0,5 4 0,-1-5 0,2 0 0,5-1 0,-5 1 0,4-1 0,-4 1 0,5-5 0,0 3 0,0-8 0,0 8 0,6-8 0,-10 8 0,15-10 0,-4 1 0,1-2 0,3 1 0,-11 2 0,0 8 0,0-8 0,0 4 0,6-6 0,-4 5 0,4-4 0,0 4 0,-5-5 0,5 5 0,-6-3 0,0 8 0,-5-3 0,4 5 0,-10 0 0,5 0 0,0 0 0,-5 0 0,5 0 0,-1 0 0,-3 0 0,4-5 0,-5 4 0,0-3 0,4 4 0,1-4 0,6-3 0,-6 2 0,5 0 0,-9 0 0,9 3 0,-4-8 0,0 9 0,4-9 0,-9 9 0,3-4 0,1 1 0,-4 3 0,3-4 0,-4 0 0,5 4 0,-4-4 0,4 5 0,-6-5 0,6-1 0,-4 0 0,4-3 0,0 3 0,-3-6 0,7 6 0,-7-4 0,12-6 0,-6 3 0,2-2 0,-5 5 0,0 4 0,-4 0 0,4-4 0,0 4 0,-3-5 0,7 0 0,-6-7 0,2 6 0,0-5 0,-3 5 0,8 1 0,-8 0 0,3 0 0,-5 0 0,1 0 0,-1 0 0,1 0 0,-1-1 0,1 1 0,-1 0 0,1-6 0,0 4 0,4-13 0,2 6 0,0-2 0,-1 5 0,-6 11 0,0 1 0,0 6 0,-5 0 0,-1-12 0,-4-9 0,0-6 0,6-21 0,9-5 0,0-8 0,11-7 0,-11 17 0,10-6 0,-11 21 0,5-11 0,-7 19 0,0-4 0,4 6 0,-4 6 0,5 2 0,-7 11 0,-5-4 0,4 9 0,-8-3 0,3 4 0,-4 1 0,4 4 0,-3-8 0,7 7 0,-7-8 0,8 5 0,-8 0 0,7-6 0,-6-1 0,6 0 0,-2-4 0,0 9 0,2-4 0,-2 1 0,4-3 0,-4-4 0,3 5 0,-3-4 0,4-2 0,1 0 0,0-5 0,0 0 0,-1 4 0,2-10 0,-2 10 0,1-4 0,0 0 0,0-2 0,0 1 0,0 1 0,-5 6 0,4-7 0,-5 6 0,6-5 0,0 0 0,-5 4 0,5-10 0,-5 4 0,5 0 0,-5-4 0,4 5 0,-4-7 0,6 6 0,-1-4 0,0 5 0,-5-1 0,5-4 0,-5 4 0,5-6 0,-4 7 0,3-5 0,-4 4 0,6-6 0,0-6 0,-1 10 0,1-16 0,-1 23 0,1-16 0,-1 4 0,1 0 0,0-6 0,0 1 0,6-3 0,-5-6 0,11 0 0,-10-1 0,10 1 0,-10 0 0,9-16 0,-10 19 0,4-10 0,-5 22 0,-1 6 0,0-4 0,-5 11 0,4-12 0,-8 12 0,8-11 0,-4 4 0,6-6 0,-6 1 0,5-8 0,-5 6 0,6-6 0,-1 13 0,1-4 0,-1 5 0,0-7 0,-4 6 0,3-4 0,-4 5 0,1-1 0,2 2 0,-2 0 0,3-5 0,-3 2 0,-3 0 0,-4 13 0,4 3 0,-3 4 0,4 1 0,-5-5 0,5-15 0,-3 6 0,3-11 0,0 7 0,-3 4 0,7-4 0,-7 0 0,7 4 0,-3-10 0,0 4 0,-1 1 0,-5 6 0,6-11 0,1 1 0,5-19 0,1 1 0,-1 0 0,0 6 0,0 9 0,-6 2 0,3 10 0,-2-10 0,-1 4 0,3 0 0,-7 2 0,2 11 0,-4 2 0,4 4 0,-2 0 0,2 1 0,1-12 0,-4 3 0,9-9 0,-9 6 0,8 5 0,-8-4 0,7 9 0,-7-9 0,9-2 0,-4 0 0,5-5 0,-1 5 0,-4 1 0,3 0 0,-7 5 0,6-3 0,-7 9 0,4-4 0,-1 1 0,2-15 0,4 4 0,-3-16 0,3 12 0,-9-1 0,9 2 0,-9 6 0,8 0 0,-2-7 0,-1 0 0,3 4 0,-8-2 0,8 10 0,-8 0 0,8 2 0,-8-1 0,8-7 0,-3-1 0,1-4 0,2 6 0,-8 0 0,8 5 0,-8-4 0,3 9 0,0 1 0,-3 1 0,4 4 0,-5-5 0,0 1 0,0 0 0,0-5 0,4-2 0,2-5 0,0 0 0,3 5 0,-8-4 0,7 9 0,-7-3 0,8 4 0,-8 1 0,3 0 0,-4-6 0,0 0 0,0-13 0,0 0 0,0-7 0,0 0 0,0 1 0,0-1 0,0 7 0,0-6 0,0 12 0,0-5 0,0-1 0,0 6 0,0-5 0,0 11 0,0-4 0,0 9 0,0-9 0,4 9 0,-3-4 0,4 6 0,-5-1 0,0 0 0,0 1 0,0 0 0,0-1 0,0-3 0,0 3 0,0-9 0,0 3 0,5-12 0,-4 0 0,9-7 0,-9 7 0,10-6 0,-10 12 0,4-5 0,-5 11 0,4 1 0,-3 5 0,4 1 0,-1-6 0,-3-1 0,9-5 0,-9 0 0,8-1 0,-8 6 0,4 2 0,-5 4 0,4 0 0,-3 1 0,4-5 0,-5-2 0,0-11 0,4 4 0,2-4 0,5 0 0,0 4 0,-1 1 0,0 2 0,-4 4 0,3-5 0,-3 0 0,0 0 0,-2 0 0,1 0 0,-4 0 0,9-1 0,-9 1 0,3 0 0,1 0 0,-4 0 0,9 0 0,-5 0 0,1 5 0,4-4 0,-9 9 0,8-4 0,-8 0 0,7 4 0,-3-3 0,1-1 0,2 4 0,-2-9 0,4 4 0,0 0 0,0-4 0,5 4 0,-3-5 0,3 0 0,-5 5 0,0-4 0,0 9 0,0-8 0,0 8 0,0-4 0,-1 5 0,-4 1 0,4-6 0,-3 4 0,4-4 0,-1 0 0,2-1 0,-1-5 0,1 0 0,-1 0 0,0 5 0,0-4 0,0 9 0,0-9 0,0 10 0,0-10 0,0 9 0,0-9 0,9 0 0,-1-3 0,7-2 0,-9 4 0,4 0 0,-4 4 0,5-3 0,-4 4 0,2-1 0,-7 3 0,7 3 0,-7-4 0,2 8 0,-4-7 0,0 9 0,-1-5 0,1 1 0,4 3 0,-3-2 0,4 2 0,-6-3 0,6-1 0,-4 4 0,8-3 0,-8 3 0,4 1 0,-1-4 0,-3 7 0,8-7 0,-9 8 0,4-7 0,-4 7 0,-1-4 0,0 5 0,0 0 0,-1 0 0,2 0 0,-2 0 0,1 0 0,0 4 0,0-3 0,-4 7 0,4-2 0,-4-1 0,4 3 0,1-2 0,-1-1 0,1 3 0,-1-3 0,1 5 0,-1-1 0,0-4 0,1 4 0,-1-8 0,-4 7 0,4-3 0,-4 1 0,5-2 0,-1 0 0,0-3 0,1 8 0,-1-8 0,0 3 0,1 0 0,-1-3 0,1 8 0,-1-8 0,0 7 0,0-7 0,-4 7 0,3-7 0,-7 7 0,8-7 0,-8 8 0,7-8 0,-7 7 0,7-7 0,-7 7 0,3-3 0,1 0 0,-4 3 0,7-3 0,-3 5 0,5-1 0,-5 1 0,3-1 0,-2 1 0,3-1 0,1 1 0,-5-1 0,3 1 0,-2-1 0,3 1 0,-4-1 0,4 1 0,-8-1 0,7 1 0,-2-1 0,-1 1 0,4 4 0,-4-3 0,5 4 0,-5-1 0,4-3 0,-4 4 0,5-6 0,-5 1 0,3-1 0,-7 1 0,4-1 0,-1 0 0,-3 1 0,3-1 0,0-4 0,2 3 0,-1-4 0,-1 5 0,-4 0 0,0 0 0,0 0 0,0 0 0,0 1 0,0-1 0,0 0 0,0 0 0,4 1 0,-3-1 0,4 1 0,-5-1 0,4 1 0,-3-1 0,3 0 0,-4 1 0,4-5 0,-3 3 0,4-2 0,-1 3 0,-3 6 0,7-4 0,-7 3 0,4 1 0,-5-4 0,4 8 0,-3-8 0,4 9 0,-1-9 0,-3 3 0,8-4 0,-8-1 0,3 6 0,0-4 0,-3 3 0,3-4 0,-4-1 0,5 1 0,-4-1 0,3 1 0,-4-1 0,0 1 0,4-1 0,-3 1 0,3-1 0,-4 1 0,0 4 0,0-3 0,0 4 0,0-6 0,0 0 0,0 1 0,0-1 0,0 1 0,0-1 0,5 0 0,-4 0 0,3 1 0,-4-1 0,0 1 0,4-1 0,-3 1 0,3-1 0,-4 6 0,0-4 0,5 8 0,-4-8 0,4 9 0,-5-4 0,0 0 0,0 3 0,0-3 0,0 5 0,0 0 0,0 0 0,0 0 0,0 6 0,5-4 0,-4 4 0,3 0 0,-4-5 0,0 5 0,0-6 0,0 0 0,0 0 0,0-5 0,5 4 0,-4-9 0,4 8 0,-5-8 0,0 9 0,0-4 0,0 5 0,0-5 0,0 3 0,4-8 0,-3 9 0,3-9 0,-4 3 0,0-4 0,0-1 0,0 1 0,0-1 0,0 0 0,0 0 0,0 0 0,0 1 0,5-1 0,-4 1 0,3-1 0,-4 1 0,0-1 0,0 1 0,0-1 0,0 0 0,4 0 0,-3 0 0,3 6 0,-4-5 0,4 10 0,-2-9 0,2 9 0,-4-10 0,4 5 0,-3 0 0,4-5 0,-5 5 0,4-6 0,-3 6 0,3-4 0,0 3 0,-3-4 0,4-1 0,-1 6 0,-3-4 0,4 3 0,-5-4 0,4-1 0,-3 1 0,4 4 0,-5-3 0,4 4 0,-3-6 0,3 1 0,0-1 0,-3 6 0,3-5 0,1 5 0,-4 0 0,7-5 0,-7 10 0,8-9 0,-8 8 0,3-8 0,1 9 0,-4-9 0,8 8 0,-8-8 0,9 13 0,-9-7 0,8 8 0,-8-4 0,8-5 0,-8 4 0,3-5 0,1 6 0,-4-5 0,9 4 0,-9-9 0,3 9 0,-4-10 0,5 5 0,-4 0 0,3-5 0,0 5 0,-3-6 0,3 1 0,1-1 0,-4 1 0,3 4 0,0-3 0,-3 9 0,8 0 0,-8 2 0,9 3 0,-9-9 0,3 4 0,1-9 0,-4 8 0,3-8 0,-4 9 0,0-9 0,0 3 0,4-4 0,-3 4 0,3-3 0,-4 9 0,5-9 0,-4 8 0,3-8 0,-4 9 0,0-10 0,4 5 0,-3 0 0,3-5 0,1 5 0,-4 0 0,3 0 0,1 11 0,-4-4 0,8-2 0,-8 0 0,3-5 0,0 6 0,-2 0 0,7 0 0,-8 0 0,8 0 0,-7 0 0,2 0 0,-4 0 0,5-5 0,-4 4 0,3-4 0,0 0 0,-3 3 0,3-3 0,1 5 0,-4 0 0,4-5 0,-1 4 0,-2-4 0,7 5 0,-8 0 0,4-5 0,-5 3 0,4-8 0,-3 4 0,3 4 0,0-8 0,-2 13 0,2-13 0,0 4 0,-3-6 0,3 6 0,-4-5 0,0 5 0,4-5 0,-2 4 0,2-3 0,-4 8 0,4-8 0,-3 9 0,7-9 0,-6 8 0,2-8 0,0 9 0,-2-4 0,7 5 0,-8 0 0,4-5 0,-1 3 0,-2 2 0,2-5 0,0 3 0,-3-4 0,4-4 0,-5 3 0,4-4 0,-3-1 0,3 1 0,0-1 0,-3 6 0,8-5 0,-8 10 0,3-9 0,1 8 0,-4-3 0,8 0 0,-8 4 0,8-4 0,-8 0 0,4 9 0,-5 6 0,0-7 0,0 22 0,0-21 0,0 16 0,0 1 0,0 9 0,0 1 0,0-1 0,0-3 0,0-11 0,5 4 0,2 1 0,8-12 0,-2 10 0,3-12 0,1 7 0,-5-1 0,10 1 0,-9-1 0,4 1 0,-6-1 0,0-5 0,0-2 0,0 0 0,0-5 0,-5 5 0,-2-11 0,1 4 0,-4-4 0,9 5 0,-9-6 0,3 5 0,1-9 0,-4 9 0,3-10 0,1 10 0,-4-9 0,8 9 0,-8-4 0,4-1 0,0 5 0,-4-4 0,3 5 0,1 0 0,-4 0 0,8-5 0,-8 4 0,8-5 0,-8 1 0,4 4 0,0-4 0,-4 5 0,3-5 0,1 3 0,-4-3 0,8 14 0,-3-6 0,0 6 0,3-9 0,-7 0 0,7 0 0,-3 0 0,0 0 0,3 0 0,-3 6 0,0-5 0,4 5 0,1 10 0,-4-12 0,8 17 0,-9-20 0,0 5 0,4 0 0,-4-4 0,5 10 0,0-11 0,0 11 0,0-10 0,0 10 0,0-11 0,0 5 0,-1-6 0,1 0 0,-1 0 0,1 6 0,0-4 0,0 4 0,-1-6 0,0 0 0,6 9 0,-5-7 0,4 8 0,-4-10 0,-1 0 0,1 0 0,-5 0 0,3 0 0,-3 6 0,5-5 0,0 5 0,-1-6 0,-4 6 0,3-10 0,-3 9 0,4-10 0,-4 5 0,3 0 0,-4-5 0,6 4 0,-6-5 0,4 6 0,-3 0 0,5 0 0,-1 0 0,-4-5 0,8 19 0,-7-15 0,9 16 0,-6-15 0,1 0 0,-1 0 0,1 0 0,0 6 0,-1-4 0,1 4 0,0-6 0,-1-5 0,0 3 0,0-8 0,-4 4 0,2-6 0,-7 1 0,8-1 0,-8 1 0,7-1 0,-7 1 0,8-1 0,-8 1 0,7 4 0,-2-3 0,0 4 0,2-2 0,-3-2 0,0 2 0,4-3 0,-8-1 0,7 1 0,-2 4 0,4-3 0,-5 4 0,4-1 0,-3-3 0,-1 4 0,4-6 0,-8 1 0,7-5 0,-3 3 0,4-3 0,0 4 0,0 0 0,1 1 0,-1-1 0,1 1 0,-1-1 0,6 6 0,-5-4 0,10 4 0,-9-6 0,3 1 0,1 0 0,-4 0 0,3 0 0,-4-1 0,-1 1 0,1-5 0,-1 3 0,1-2 0,4-1 0,-3 3 0,4-2 0,-1-1 0,-3 3 0,9-2 0,-4 4 0,0 0 0,3 1 0,-8-6 0,9 4 0,-9-3 0,8 4 0,-8-5 0,4 4 0,-1-8 0,-3 8 0,4-4 0,-6 4 0,1-3 0,-1 2 0,0-7 0,6 8 0,-4-8 0,3 8 0,-4-4 0,-1 1 0,6 2 0,-4-6 0,8 7 0,-8-4 0,9 1 0,0 2 0,2-2 0,-2 4 0,0-5 0,-4 4 0,0-7 0,3 7 0,-3-8 0,0 4 0,4-1 0,-10-2 0,10 7 0,-9-8 0,4 8 0,-1-8 0,-3 3 0,9 1 0,-10-4 0,10 4 0,-9-5 0,9 0 0,-10 4 0,10-3 0,-9 3 0,8-4 0,-3 0 0,0 0 0,4 0 0,5 0 0,-2 0 0,8 0 0,-10 0 0,6 0 0,-5 0 0,5 0 0,-6 0 0,0 0 0,-5 0 0,4 0 0,-4 0 0,5 0 0,-6 0 0,0 0 0,0 0 0,-5 0 0,5 0 0,-1 0 0,-3 0 0,9-5 0,-10 4 0,10-3 0,-4-1 0,9-1 0,-3-4 0,3 4 0,-9-3 0,4 8 0,-9-7 0,9 7 0,-10-8 0,5 8 0,-1-8 0,-3 4 0,4-5 0,-1 4 0,-3-2 0,9 2 0,-9-4 0,8 0 0,-8 0 0,4 0 0,-1-5 0,-3 4 0,9-4 0,-9 5 0,3 0 0,-4 0 0,-1 1 0,5-1 0,2 0 0,-1 0 0,-1 5 0,-4-4 0,-1 4 0,1-5 0,-1 0 0,1 5 0,-1-4 0,1 4 0,-1 0 0,1-4 0,4 3 0,-3 1 0,9-5 0,-10 5 0,10-6 0,-9 2 0,9-2 0,-5 1 0,6-1 0,-5 1 0,4 4 0,-4-3 0,0 4 0,13-10 0,-11 8 0,12-7 0,-9 8 0,0-9 0,0 3 0,0-3 0,0 4 0,-5 1 0,4-1 0,-4 6 0,0-4 0,-2 3 0,1 1 0,-4-3 0,8 2 0,-8 0 0,9-3 0,-10 8 0,10-9 0,-4 4 0,0 1 0,4-5 0,-5 9 0,6-4 0,0 0 0,0 4 0,0-8 0,10 8 0,-8-9 0,7 9 0,-9-4 0,-5 5 0,4 0 0,-4 0 0,5 0 0,0 0 0,-5 0 0,3 0 0,-3 0 0,5 0 0,0 0 0,0 0 0,-5 0 0,4 0 0,-9 0 0,3 0 0,1 0 0,-4 0 0,3 0 0,0 5 0,-4 0 0,4 0 0,-4 3 0,-1-6 0,1 6 0,-1-3 0,1 1 0,-1 2 0,6-2 0,-5-1 0,5 4 0,-6-4 0,1 1 0,-1-2 0,-3 0 0,2-3 0,-7 7 0,7-7 0,-7 7 0,8-3 0,-4 5 0,4-1 0,1 1 0,-1-1 0,6 1 0,-4 5 0,9-3 0,-9 7 0,4-7 0,-5 2 0,5-4 0,-4 5 0,9-3 0,-9 7 0,9-7 0,-8 8 0,8-4 0,11 14 0,-6-7 0,27 30 0,-27-26 0,22 32 0,-17-27 0,9 13 0,0 0 0,-7-7 0,-2 0 0,-8-5 0,0-11 0,0 0 0,-1-2 0,-6-9 0,0 4 0,0-5 0,-4 5 0,9-4 0,-9 4 0,9-5 0,-5 4 0,0-3 0,-1 3 0,-9-5 0,11-4 0,-4 4 0,17 2 0,-1 1 0,1 5 0,4-1 0,-11-4 0,5 4 0,-11-6 0,4 0 0,-4 0 0,0 0 0,3 1 0,-8-2 0,4 1 0,-1-4 0,-3 2 0,4-3 0,-6 1 0,6 3 0,-5-4 0,5 5 0,0-5 0,-5 3 0,5-2 0,-6 3 0,1 1 0,-1-5 0,1 3 0,-1-7 0,-3 8 0,2-8 0,-7 7 0,7-7 0,-6 8 0,6-4 0,-3 4 0,4 1 0,1-1 0,-1 0 0,1 1 0,-1-1 0,1 1 0,-1-1 0,1 1 0,-1-1 0,1 1 0,-1-1 0,1 1 0,-1-1 0,6 1 0,1 0 0,-1 0 0,5 1 0,-4-1 0,5 5 0,0-3 0,0 8 0,0-9 0,0 9 0,0-8 0,0 3 0,0 0 0,6-3 0,-5 3 0,5-4 0,-6 0 0,-5-1 0,4 0 0,-9 0 0,3 0 0,-4-1 0,-1 1 0,1-1 0,-1-4 0,1 4 0,-1-8 0,1 7 0,-1-7 0,0 8 0,1-4 0,5 0 0,-5 4 0,10-4 0,-9 5 0,8-4 0,-8 2 0,9-2 0,-9 3 0,13 6 0,-7-9 0,3 7 0,-6-7 0,-4 3 0,-1-4 0,1 4 0,-1-8 0,6 8 0,-5-8 0,5 8 0,-5-8 0,-1 7 0,6-2 0,-5-1 0,10 5 0,-9-9 0,9 8 0,-10-3 0,10-1 0,-4 4 0,5-3 0,6 5 0,-5-1 0,5 1 0,0 0 0,11 5 0,-7-4 0,5 4 0,-9-5 0,-4-1 0,4 1 0,-6 0 0,0-5 0,0 3 0,0-3 0,-5 4 0,3 0 0,-8-4 0,9 3 0,-9-8 0,8 4 0,-8-1 0,9-3 0,-5 3 0,6 1 0,0-4 0,0 8 0,6-7 0,-4 7 0,4-8 0,0 9 0,17 1 0,-6-3 0,12 7 0,-15-8 0,-1 4 0,1 1 0,-1-6 0,1 4 0,-1-3 0,1-1 0,-1-1 0,1 0 0,-1-3 0,7 3 0,3 0 0,6-3 0,-7 3 0,6-5 0,-6 0 0,7 0 0,0 6 0,0-5 0,-6 5 0,4-6 0,-5 0 0,7 0 0,8 0 0,-5 0 0,35 6 0,-31-5 0,32 5 0,-37-6 0,6 0 0,-8 0 0,0 0 0,0 0 0,-6 0 0,-3 0 0,-6 0 0,-1 0 0,-5 0 0,4 0 0,-11-4 0,11 2 0,-10-7 0,10 3 0,-11-5 0,11 5 0,-11-4 0,11 4 0,-4-5 0,5 4 0,1-3 0,-1 3 0,16-9 0,-4 2 0,5-3 0,-9 5 0,-8 6 0,1-5 0,-1 5 0,1-6 0,-7 1 0,-1 0 0,-6 5 0,0-3 0,-5 3 0,-1 0 0,-6 2 0,1 4 0,-1-4 0,0 3 0,4-4 0,2 1 0,4 2 0,8-7 0,2 2 0,-1-4 0,5-1 0,-4 6 0,5-4 0,-5 4 0,4-6 0,-5 1 0,7 5 0,-7-4 0,5 3 0,-4 1 0,-1-3 0,5 2 0,-4 1 0,-1-4 0,5 4 0,-10 0 0,10-4 0,-11 8 0,5-8 0,-6 9 0,0-8 0,0 3 0,0 0 0,0 1 0,0 1 0,-5 2 0,4-7 0,-5 8 0,6-9 0,5 4 0,-4-4 0,3-1 0,-4 5 0,-5-3 0,3 8 0,-8-8 0,9 8 0,-9-7 0,8 7 0,-8-3 0,4 4 0,-1 0 0,-3 0 0,4 0 0,-1 0 0,-3 0 0,9 0 0,-10 0 0,10 0 0,-4 0 0,0 0 0,4-5 0,-5 4 0,6-4 0,0 5 0,6 0 0,-4 0 0,19 0 0,-17 0 0,17 0 0,-19 0 0,10 0 0,-5 0 0,1 0 0,4 0 0,-11 0 0,5 0 0,-6 0 0,0 0 0,-5 0 0,4 0 0,-4 0 0,5 0 0,-5 0 0,3 0 0,-8 0 0,9 0 0,-10 0 0,5 0 0,-6 0 0,6 0 0,-4 0 0,3 0 0,0 0 0,2 0 0,-1 0 0,-1 0 0,1 0 0,-4 0 0,8 0 0,-8 0 0,9 0 0,-4 0 0,0-4 0,3 3 0,-3-4 0,5 1 0,0 2 0,0-2 0,0-1 0,6 4 0,-4-4 0,10 0 0,-5 3 0,1-3 0,4 0 0,-11 4 0,11-9 0,-11 8 0,15-8 0,-14 5 0,7-6 0,-9 5 0,0-3 0,0 3 0,0-5 0,0 0 0,0-4 0,0 3 0,0-3 0,0 4 0,0-4 0,0 3 0,0-3 0,-5 5 0,4-1 0,-4-4 0,0 4 0,3-4 0,-8 5 0,4 0 0,-6 0 0,1 1 0,4-6 0,-3 8 0,4-6 0,-5 2 0,4 0 0,-2-4 0,11 0 0,-10-1 0,11 0 0,-13 1 0,9 5 0,-10 0 0,10-5 0,-9 4 0,9-4 0,-10 5 0,10 0 0,-4-5 0,0 3 0,3-3 0,-3 5 0,0 0 0,4-5 0,-4 3 0,5-3 0,0 0 0,6 2 0,-5-7 0,5 8 0,-6-8 0,0 8 0,-5-3 0,13-4 0,-11 6 0,8-6 0,-7 3 0,-8 5 0,9-4 0,-10 5 0,5 0 0,-5-4 0,0 3 0,0-4 0,-1 5 0,1-4 0,0 3 0,0-9 0,0 9 0,0-9 0,0 4 0,0 0 0,0-4 0,0 4 0,1-5 0,-1 0 0,1 5 0,-1-4 0,0 9 0,0-9 0,0 9 0,-1-3 0,1 4 0,4 0 0,-8 1 0,7 4 0,-8-3 0,4 2 0,1-3 0,-1-1 0,1 0 0,4 0 0,-3 1 0,9-7 0,-4 5 0,5-4 0,-5 5 0,3-1 0,-8 1 0,9 4 0,-9-2 0,3 3 0,-4-5 0,4 0 0,-3 4 0,9-3 0,-9-2 0,9 0 0,-4-5 0,0 6 0,4 4 0,-10-2 0,10 2 0,-9 0 0,4-3 0,-1 4 0,-3-5 0,9 4 0,-4-3 0,-1 4 0,5-1 0,-4-3 0,5 8 0,0-9 0,6 9 0,-5-9 0,11 9 0,-10-3 0,10-2 0,-5 5 0,7-9 0,0 8 0,-1-3 0,10 1 0,-7 2 0,1-2 0,-11 4 0,-6 0 0,0 0 0,0 0 0,0 0 0,-6 0 0,0 0 0,0 0 0,-5 0 0,5 0 0,0 0 0,-5 0 0,5 0 0,-6 0 0,1 0 0,-1 0 0,1 0 0,-1 0 0,1 0 0,-1 0 0,-4 3 0,-5-9 0,-16 7 0,8-8 0,-7 7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15T15:13:58.3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24575,'4'4'0,"6"0"0,5-4 0,12 0 0,2 0 0,-1 0 0,-1 0 0,-6 0 0,0 0 0,-5 0 0,-6 0 0,-6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15T15:13:59.1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24575,'14'0'0,"8"0"0,13 0 0,2 0 0,19 0 0,-18 0 0,26 0 0,-26 0 0,12 0 0,-22 0 0,-6 0 0,-2 0 0,-14 0 0,4 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15T15:14:00.0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24575,'9'0'0,"5"0"0,14 0 0,-4 0 0,16 0 0,-17 0 0,4 0 0,-11 0 0,3 0 0,-8 0 0,-1 0 0,-6 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15T15:14:01.4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24575,'31'0'0,"-8"0"0,31 0 0,-14 0 0,18 0 0,0 0 0,-13 0 0,4 0 0,-21 0 0,5 0 0,-11 0 0,-1 0 0,-11 0 0,-6 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15T15:14:02.7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24575,'3'0'0,"10"0"0,14 0 0,2 0 0,-2 0 0,-6 0 0,0 0 0,-6 0 0,0 0 0,-10 0 0,-1 0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15T15:14:03.7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40 24575,'14'0'0,"7"0"0,8 0 0,12 0 0,-5 0 0,6 0 0,-8 0 0,8 0 0,-6 0 0,5 0 0,-17 0 0,1 0 0,-14 0 0,4 0 0,-6 0 0,1 0 0,-1 0 0,-4-8 0,-5-4 0,-1 2 0,-4 1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15T15:14:04.7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24575,'14'0'0,"4"0"0,-8 0 0,5 0 0,-5 0 0,-1 0 0,5 0 0,-8 0 0,2 0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15T15:14:06.6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24575,'19'0'0,"21"0"0,7 0 0,30 0 0,-15 0 0,13 0 0,-15 0 0,7 0 0,-7 0 0,-8 0 0,-4 0 0,-23 0 0,8 0 0,-23 0 0,5 0 0,-10 0 0,-1 0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15T15:14:07.5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24575,'14'0'0,"4"0"0,-2 0 0,11 0 0,-5 0 0,0 0 0,-2 0 0,-4 0 0,-1 0 0,0 0 0,-6 0 0,-4 0 0,0 0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15T15:14:08.5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10 24575,'8'0'0,"2"0"0,-1 0 0,4 0 0,-2 0 0,2 0 0,-4 0 0,1 0 0,-1 0 0,0 0 0,0 0 0,0 0 0,0 0 0,-4-4 0,4 3 0,-8-3 0,3 4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15T15:13:46.8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24575,'20'0'0,"3"0"0,11 0 0,8 0 0,-6 0 0,5 0 0,-6 0 0,-7 0 0,-1 0 0,-11 4 0,4-3 0,-9 3 0,3 1 0,-8 0 0,-2 0 0,-4-1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15T15:14:11.0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45 24575,'9'0'0,"0"0"0,0 0 0,5 0 0,-3 0 0,3 0 0,-4 0 0,-1 0 0,1 0 0,-1 0 0,0 0 0,0 0 0,0 0 0,1 0 0,-1 0 0,0-4 0,0 3 0,-4-7 0,-1 3 0,-4-4 0,0 0 0,4 4 0,1 2 0,4 3 0,0 0 0,-1 0 0,1 0 0,0 0 0,0 0 0,-1 0 0,-3 0 0,-1 0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15T15:14:12.4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68 24575,'9'0'0,"-1"0"0,2 0 0,-1 0 0,1 0 0,-1-9 0,6 6 0,-4-6 0,4 9 0,-6 0 0,1 0 0,-1-4 0,0-1 0,0 0 0,0-3 0,1 7 0,-1-8 0,1 8 0,-1-7 0,1 7 0,-1-4 0,0 5 0,1 0 0,-5 0 0,-1 0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15T15:14:13.8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24575,'14'0'0,"-3"0"0,14 0 0,-7 0 0,8 0 0,-10 0 0,4 0 0,-9 0 0,8 0 0,-8 0 0,9 0 0,-10 0 0,5 0 0,-6 0 0,-4 0 0,0 0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15T15:14:14.9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24575,'20'0'0,"-3"0"0,16 0 0,-4 0 0,-1 0 0,5 0 0,-10 0 0,4 0 0,-11 0 0,3 0 0,-8 0 0,4 0 0,-10 0 0,-1 0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15T15:14:16.2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24575,'9'0'0,"0"0"0,6 0 0,1 0 0,11 0 0,-5 0 0,11 0 0,-4 0 0,5 0 0,8 0 0,-12 0 0,4 0 0,-13 0 0,6 0 0,-10 0 0,9 0 0,-16 0 0,1 0 0,-7 0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15T15:14:25.3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24575,'18'0'0,"8"0"0,2 0 0,7 0 0,-7 0 0,-6 0 0,-2 0 0,-10 0 0,5 0 0,-6 0 0,0 0 0,0 0 0,0 0 0,0 0 0,0 0 0,-4 0 0,-1 0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15T15:14:26.6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17 24575,'15'0'0,"13"0"0,2 0 0,12 0 0,-1 0 0,2 0 0,-5 0 0,-4 0 0,-19 0 0,5 0 0,-9 0 0,-1-7 0,-10 5 0,-1-6 0,-3 8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15T15:14:27.7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24575,'20'0'0,"-3"0"0,10 0 0,-6 0 0,6 0 0,-10 0 0,9 0 0,-16 0 0,5 0 0,-6 0 0,-4 0 0,0 0 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15T15:14:30.3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31 24575,'21'0'0,"-5"0"0,17 0 0,-10 0 0,10 0 0,-5 0 0,7 0 0,0 0 0,-1 0 0,1 0 0,-7 0 0,5 0 0,-11 0 0,11 0 0,-10 0 0,4 0 0,-6 0 0,0 0 0,0 0 0,0 0 0,0 0 0,6 0 0,-5 0 0,5 0 0,0 0 0,-4 0 0,4 0 0,-6-9 0,-5 6 0,3-6 0,-8 9 0,9 0 0,-9 0 0,8 0 0,-8 0 0,9 0 0,-4 0 0,0 0 0,3 0 0,-3 0 0,0 0 0,4 0 0,-4 0 0,-1 0 0,5 0 0,-9 0 0,9 0 0,-10 0 0,5 0 0,-5 0 0,4 0 0,-3 0 0,4 0 0,-6 0 0,1 0 0,-1 0 0,0 0 0,1 0 0,-1 0 0,0 0 0,5 0 0,2 0 0,5 0 0,0 0 0,0 0 0,-6 0 0,5 0 0,-9 0 0,4 0 0,-6 0 0,1 0 0,-1 0 0,0 0 0,0 0 0,0 0 0,0-4 0,1 2 0,4-2 0,-3 4 0,4 0 0,-6 0 0,1 0 0,-1 0 0,1 0 0,-1 0 0,0 0 0,0 0 0,0 0 0,0 0 0,0 0 0,0 0 0,1 0 0,-5 0 0,-2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15T15:13:48.1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24575,'14'0'0,"-4"0"0,10 0 0,1 0 0,2 0 0,4 0 0,0 0 0,-5 0 0,11 5 0,-10 1 0,-1 1 0,-2 2 0,-10-8 0,5 8 0,-6-8 0,1 3 0,-1-4 0,-4 4 0,-1-3 0,-4 3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15T15:13:49.7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8 24575,'19'0'0,"0"0"0,2 0 0,13-6 0,-15 9 0,20-8 0,-27 14 0,9-8 0,-12 7 0,0-7 0,1 8 0,-1-8 0,-8-9 0,2 5 0,-7-8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15T15:13:52.7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24575,'9'0'0,"0"0"0,-1 0 0,1 0 0,0 0 0,0 0 0,-1 0 0,-3 3 0,3-2 0,-7 8 0,6-8 0,-6 7 0,7-7 0,-7 8 0,7-8 0,-7 7 0,7-3 0,-3 0 0,3-1 0,-3 0 0,3-3 0,-3 3 0,5-4 0,-1 0 0,0 0 0,0 0 0,0 4 0,1-3 0,-1 3 0,0-4 0,-4 4 0,2-3 0,-6 6 0,3-6 0,-4 3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15T15:13:53.7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24575,'25'0'0,"-4"0"0,6 0 0,0 0 0,-10 0 0,9 0 0,-16 0 0,5 0 0,-10 0 0,-1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15T15:13:55.2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24575,'14'0'0,"2"0"0,5 0 0,0 0 0,0 0 0,0 0 0,6 0 0,-10 0 0,15 0 0,-20 0 0,9 0 0,-12 0 0,0 0 0,-4 0 0,-1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15T15:13:56.6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24575,'25'0'0,"9"0"0,9 0 0,0 0 0,14 0 0,-19 0 0,11 0 0,-7 0 0,-12 0 0,10 0 0,-12 0 0,0 0 0,-6 0 0,-9 0 0,-3 0 0,-1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15T15:13:57.5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24575,'8'5'0,"9"-1"0,10-4 0,31 0 0,-18 0 0,33 0 0,-28 0 0,13 0 0,-7 0 0,-14 0 0,-3 0 0,-18 0 0,-2 0 0,-4 0 0,-5 0 0,-1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92B52B-2B08-9743-9941-DFEF1655E6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362D501-9FFA-024B-BD4B-D1AB04ECC9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F1526BA-CDE2-0E4B-9AD4-48F3186A8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0C568-7279-3741-97D3-7615E0687FD7}" type="datetimeFigureOut">
              <a:rPr lang="de-DE" smtClean="0"/>
              <a:t>05.01.2022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70CC349-EE7F-FC4B-80B5-DD7314DE1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B1544B7-4587-B34C-835F-BB8AD839A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15622-66BA-7640-A03A-43A7CDDC361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3252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9C0F7B-91CB-354A-939D-C977D4090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4BE2A9F-341A-944B-AC3D-667D6BA121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EF78104-7CDB-A24D-BA6D-0E2E37360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0C568-7279-3741-97D3-7615E0687FD7}" type="datetimeFigureOut">
              <a:rPr lang="de-DE" smtClean="0"/>
              <a:t>05.01.2022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B4540A7-CC64-DF40-9A46-F7BD0F1F1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585FBA5-8EAF-A142-BC82-10FC614B6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15622-66BA-7640-A03A-43A7CDDC361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7697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4B50F2E5-AA21-3444-A2D0-D9B8EB7EB8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3B77805-9C58-4342-9384-3EFA998346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89FD7D2-5D44-0C4F-B7B4-5C7C2F75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0C568-7279-3741-97D3-7615E0687FD7}" type="datetimeFigureOut">
              <a:rPr lang="de-DE" smtClean="0"/>
              <a:t>05.01.2022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0281BF2-E820-8246-B91A-52D3B858C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80A263-BE2C-0048-AC2D-61AB4B84B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15622-66BA-7640-A03A-43A7CDDC361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3896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446193-226B-4C4C-8A83-61A572126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D2425C9-0193-2B40-A940-9E3D177E21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21338B9-82BC-B945-AE01-B5A93A43BC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0C568-7279-3741-97D3-7615E0687FD7}" type="datetimeFigureOut">
              <a:rPr lang="de-DE" smtClean="0"/>
              <a:t>05.01.2022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5FE8699-2C6B-4A4E-8FA4-839DEF407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2EFE5B1-2832-7548-BCFC-1B87F9A04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15622-66BA-7640-A03A-43A7CDDC361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7347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DD1906-12F6-3D40-95FE-FD5EA3B13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7C7B2F5-8A30-604B-84FD-5EC7E1BD0E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94A7C5A-7C2E-8E44-BB24-71DA8E652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0C568-7279-3741-97D3-7615E0687FD7}" type="datetimeFigureOut">
              <a:rPr lang="de-DE" smtClean="0"/>
              <a:t>05.01.2022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584926-DFE6-FF45-88B4-D54E942FE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F6B50F1-9D2C-5E48-A793-493CB4C11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15622-66BA-7640-A03A-43A7CDDC361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2192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1ABC0A-E626-EB43-AE63-D6633CDB93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855B419-4437-3447-9279-DE9CD3D412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D1BBAAE-96DC-7C46-8B38-6D631AD7B8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AA84E6C-3BD8-1F4F-AD59-25F351CB9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0C568-7279-3741-97D3-7615E0687FD7}" type="datetimeFigureOut">
              <a:rPr lang="de-DE" smtClean="0"/>
              <a:t>05.01.2022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F13F42A-A3D2-324B-A9A0-756E26A8E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F7584BA-FC33-124D-9F68-6EF8ADF82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15622-66BA-7640-A03A-43A7CDDC361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0367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BDC13B-00B1-2C4F-91EF-912800968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71A4E06-5EB3-994A-824B-618DD25167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BD2FAE7-E170-2E47-8B78-FCC05629EE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105DB5A4-9CD6-7441-B578-545289E9F7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90A69AF-C551-A34E-A45C-F1797684D8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1B7FE5F1-1EFC-6241-BEEB-041F2F26F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0C568-7279-3741-97D3-7615E0687FD7}" type="datetimeFigureOut">
              <a:rPr lang="de-DE" smtClean="0"/>
              <a:t>05.01.2022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18189F4-BE3C-3E4A-96BA-F3C796569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87F6AF8-5594-CC4D-8151-D4B58A1EE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15622-66BA-7640-A03A-43A7CDDC361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6507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4087A1-806A-9D46-8159-3C1C83E0A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1D452F5-55BF-2E4B-A3AE-EC711872D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0C568-7279-3741-97D3-7615E0687FD7}" type="datetimeFigureOut">
              <a:rPr lang="de-DE" smtClean="0"/>
              <a:t>05.01.2022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192DC6C-425C-0A46-9DA2-0E0DEA73F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5049614-9A5E-8F4A-A2EB-82B71682D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15622-66BA-7640-A03A-43A7CDDC361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1844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BEF50A9-67AC-D745-A3D1-3BD9A93E7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0C568-7279-3741-97D3-7615E0687FD7}" type="datetimeFigureOut">
              <a:rPr lang="de-DE" smtClean="0"/>
              <a:t>05.01.2022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A230B07F-F118-334C-8392-27FFD23AB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2EBE3B8-076E-1F45-B2EC-F5D2CF941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15622-66BA-7640-A03A-43A7CDDC361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4372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2E7D7A-99B8-8F4C-AC7F-9E967CB9A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D409B77-9C6A-6640-B715-3BD1CFE64A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6BFC31D-01F6-064D-B23D-15BFFEFFD1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A3F53D8-30AB-3C41-A99E-C27B404E5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0C568-7279-3741-97D3-7615E0687FD7}" type="datetimeFigureOut">
              <a:rPr lang="de-DE" smtClean="0"/>
              <a:t>05.01.2022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7F828C7-479B-9B4A-B932-65EEF5DB5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44B752D-A2E7-2C4B-AD47-5172186B9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15622-66BA-7640-A03A-43A7CDDC361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576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353546-095A-8E4F-85C7-444A1A766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B2E6DB8A-09C2-4D46-A1CE-620C79BED1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045776D-AE2B-F645-9A26-3B20BAFA6A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FB8BA3A-B628-7149-9320-F196D0AD1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0C568-7279-3741-97D3-7615E0687FD7}" type="datetimeFigureOut">
              <a:rPr lang="de-DE" smtClean="0"/>
              <a:t>05.01.2022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D4D7046-C7A5-8443-BCF9-0D1FA8766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BD84166-FD05-4046-9D0B-127F8C3DE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15622-66BA-7640-A03A-43A7CDDC361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360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4605BB77-26B4-AD45-9BF5-F049D3E8F6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BCADB8B-3C82-F044-B5D4-7A08572B23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894BD1D-AD6D-3A49-AC7B-BF41DD7CB0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0C568-7279-3741-97D3-7615E0687FD7}" type="datetimeFigureOut">
              <a:rPr lang="de-DE" smtClean="0"/>
              <a:t>05.01.2022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5F9D1F8-5509-5F48-9B39-8EB6591792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13C388-3B2A-0B44-B7C6-124C180A9C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B15622-66BA-7640-A03A-43A7CDDC361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6764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ki.de/SharedDocs/FAQ/COVID-Impfen/gesamt.html" TargetMode="External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customXml" Target="../ink/ink6.xml"/><Relationship Id="rId18" Type="http://schemas.openxmlformats.org/officeDocument/2006/relationships/image" Target="../media/image13.png"/><Relationship Id="rId26" Type="http://schemas.openxmlformats.org/officeDocument/2006/relationships/image" Target="../media/image17.png"/><Relationship Id="rId39" Type="http://schemas.openxmlformats.org/officeDocument/2006/relationships/customXml" Target="../ink/ink19.xml"/><Relationship Id="rId21" Type="http://schemas.openxmlformats.org/officeDocument/2006/relationships/customXml" Target="../ink/ink10.xml"/><Relationship Id="rId34" Type="http://schemas.openxmlformats.org/officeDocument/2006/relationships/image" Target="../media/image21.png"/><Relationship Id="rId42" Type="http://schemas.openxmlformats.org/officeDocument/2006/relationships/image" Target="../media/image25.png"/><Relationship Id="rId47" Type="http://schemas.openxmlformats.org/officeDocument/2006/relationships/customXml" Target="../ink/ink23.xml"/><Relationship Id="rId50" Type="http://schemas.openxmlformats.org/officeDocument/2006/relationships/image" Target="../media/image29.png"/><Relationship Id="rId55" Type="http://schemas.openxmlformats.org/officeDocument/2006/relationships/customXml" Target="../ink/ink27.xml"/><Relationship Id="rId7" Type="http://schemas.openxmlformats.org/officeDocument/2006/relationships/customXml" Target="../ink/ink3.xml"/><Relationship Id="rId12" Type="http://schemas.openxmlformats.org/officeDocument/2006/relationships/image" Target="../media/image10.png"/><Relationship Id="rId17" Type="http://schemas.openxmlformats.org/officeDocument/2006/relationships/customXml" Target="../ink/ink8.xml"/><Relationship Id="rId25" Type="http://schemas.openxmlformats.org/officeDocument/2006/relationships/customXml" Target="../ink/ink12.xml"/><Relationship Id="rId33" Type="http://schemas.openxmlformats.org/officeDocument/2006/relationships/customXml" Target="../ink/ink16.xml"/><Relationship Id="rId38" Type="http://schemas.openxmlformats.org/officeDocument/2006/relationships/image" Target="../media/image23.png"/><Relationship Id="rId46" Type="http://schemas.openxmlformats.org/officeDocument/2006/relationships/image" Target="../media/image27.png"/><Relationship Id="rId59" Type="http://schemas.openxmlformats.org/officeDocument/2006/relationships/hyperlink" Target="https://www.zeit.de/wissen/aktuelle-corona-zahlen-karte-deutschland-landkreise%20/" TargetMode="External"/><Relationship Id="rId2" Type="http://schemas.openxmlformats.org/officeDocument/2006/relationships/image" Target="../media/image5.png"/><Relationship Id="rId16" Type="http://schemas.openxmlformats.org/officeDocument/2006/relationships/image" Target="../media/image12.png"/><Relationship Id="rId20" Type="http://schemas.openxmlformats.org/officeDocument/2006/relationships/image" Target="../media/image14.png"/><Relationship Id="rId29" Type="http://schemas.openxmlformats.org/officeDocument/2006/relationships/customXml" Target="../ink/ink14.xml"/><Relationship Id="rId41" Type="http://schemas.openxmlformats.org/officeDocument/2006/relationships/customXml" Target="../ink/ink20.xml"/><Relationship Id="rId54" Type="http://schemas.openxmlformats.org/officeDocument/2006/relationships/image" Target="../media/image3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customXml" Target="../ink/ink5.xml"/><Relationship Id="rId24" Type="http://schemas.openxmlformats.org/officeDocument/2006/relationships/image" Target="../media/image16.png"/><Relationship Id="rId32" Type="http://schemas.openxmlformats.org/officeDocument/2006/relationships/image" Target="../media/image20.png"/><Relationship Id="rId37" Type="http://schemas.openxmlformats.org/officeDocument/2006/relationships/customXml" Target="../ink/ink18.xml"/><Relationship Id="rId40" Type="http://schemas.openxmlformats.org/officeDocument/2006/relationships/image" Target="../media/image24.png"/><Relationship Id="rId45" Type="http://schemas.openxmlformats.org/officeDocument/2006/relationships/customXml" Target="../ink/ink22.xml"/><Relationship Id="rId53" Type="http://schemas.openxmlformats.org/officeDocument/2006/relationships/customXml" Target="../ink/ink26.xml"/><Relationship Id="rId58" Type="http://schemas.openxmlformats.org/officeDocument/2006/relationships/image" Target="../media/image33.png"/><Relationship Id="rId5" Type="http://schemas.openxmlformats.org/officeDocument/2006/relationships/customXml" Target="../ink/ink2.xml"/><Relationship Id="rId15" Type="http://schemas.openxmlformats.org/officeDocument/2006/relationships/customXml" Target="../ink/ink7.xml"/><Relationship Id="rId23" Type="http://schemas.openxmlformats.org/officeDocument/2006/relationships/customXml" Target="../ink/ink11.xml"/><Relationship Id="rId28" Type="http://schemas.openxmlformats.org/officeDocument/2006/relationships/image" Target="../media/image18.png"/><Relationship Id="rId36" Type="http://schemas.openxmlformats.org/officeDocument/2006/relationships/image" Target="../media/image22.png"/><Relationship Id="rId49" Type="http://schemas.openxmlformats.org/officeDocument/2006/relationships/customXml" Target="../ink/ink24.xml"/><Relationship Id="rId57" Type="http://schemas.openxmlformats.org/officeDocument/2006/relationships/customXml" Target="../ink/ink28.xml"/><Relationship Id="rId10" Type="http://schemas.openxmlformats.org/officeDocument/2006/relationships/image" Target="../media/image9.png"/><Relationship Id="rId19" Type="http://schemas.openxmlformats.org/officeDocument/2006/relationships/customXml" Target="../ink/ink9.xml"/><Relationship Id="rId31" Type="http://schemas.openxmlformats.org/officeDocument/2006/relationships/customXml" Target="../ink/ink15.xml"/><Relationship Id="rId44" Type="http://schemas.openxmlformats.org/officeDocument/2006/relationships/image" Target="../media/image26.png"/><Relationship Id="rId52" Type="http://schemas.openxmlformats.org/officeDocument/2006/relationships/image" Target="../media/image30.png"/><Relationship Id="rId4" Type="http://schemas.openxmlformats.org/officeDocument/2006/relationships/image" Target="../media/image6.png"/><Relationship Id="rId9" Type="http://schemas.openxmlformats.org/officeDocument/2006/relationships/customXml" Target="../ink/ink4.xml"/><Relationship Id="rId14" Type="http://schemas.openxmlformats.org/officeDocument/2006/relationships/image" Target="../media/image11.png"/><Relationship Id="rId22" Type="http://schemas.openxmlformats.org/officeDocument/2006/relationships/image" Target="../media/image15.png"/><Relationship Id="rId27" Type="http://schemas.openxmlformats.org/officeDocument/2006/relationships/customXml" Target="../ink/ink13.xml"/><Relationship Id="rId30" Type="http://schemas.openxmlformats.org/officeDocument/2006/relationships/image" Target="../media/image19.png"/><Relationship Id="rId35" Type="http://schemas.openxmlformats.org/officeDocument/2006/relationships/customXml" Target="../ink/ink17.xml"/><Relationship Id="rId43" Type="http://schemas.openxmlformats.org/officeDocument/2006/relationships/customXml" Target="../ink/ink21.xml"/><Relationship Id="rId48" Type="http://schemas.openxmlformats.org/officeDocument/2006/relationships/image" Target="../media/image28.png"/><Relationship Id="rId56" Type="http://schemas.openxmlformats.org/officeDocument/2006/relationships/image" Target="../media/image32.png"/><Relationship Id="rId8" Type="http://schemas.openxmlformats.org/officeDocument/2006/relationships/image" Target="../media/image8.png"/><Relationship Id="rId51" Type="http://schemas.openxmlformats.org/officeDocument/2006/relationships/customXml" Target="../ink/ink25.xml"/><Relationship Id="rId3" Type="http://schemas.openxmlformats.org/officeDocument/2006/relationships/customXml" Target="../ink/ink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2048A4F1-E2D8-6449-A490-8BADD88AB3E9}"/>
              </a:ext>
            </a:extLst>
          </p:cNvPr>
          <p:cNvSpPr txBox="1"/>
          <p:nvPr/>
        </p:nvSpPr>
        <p:spPr>
          <a:xfrm>
            <a:off x="139876" y="292305"/>
            <a:ext cx="119122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Wie die Impfung Todesfälle reduziert – ein Vergleich von Infektionszahlen und Todesfällen im Winter 2020 und 2021</a:t>
            </a:r>
          </a:p>
        </p:txBody>
      </p:sp>
      <p:grpSp>
        <p:nvGrpSpPr>
          <p:cNvPr id="14" name="Gruppieren 13">
            <a:extLst>
              <a:ext uri="{FF2B5EF4-FFF2-40B4-BE49-F238E27FC236}">
                <a16:creationId xmlns:a16="http://schemas.microsoft.com/office/drawing/2014/main" id="{BC1325BF-02F4-C24B-849B-0CD553B5A735}"/>
              </a:ext>
            </a:extLst>
          </p:cNvPr>
          <p:cNvGrpSpPr/>
          <p:nvPr/>
        </p:nvGrpSpPr>
        <p:grpSpPr>
          <a:xfrm>
            <a:off x="0" y="1166191"/>
            <a:ext cx="6400800" cy="5029200"/>
            <a:chOff x="0" y="287079"/>
            <a:chExt cx="6400800" cy="5029200"/>
          </a:xfrm>
        </p:grpSpPr>
        <p:pic>
          <p:nvPicPr>
            <p:cNvPr id="6" name="Grafik 5">
              <a:extLst>
                <a:ext uri="{FF2B5EF4-FFF2-40B4-BE49-F238E27FC236}">
                  <a16:creationId xmlns:a16="http://schemas.microsoft.com/office/drawing/2014/main" id="{E127A572-12CA-2847-A9B9-7A0C5072E03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287079"/>
              <a:ext cx="6400800" cy="5029200"/>
            </a:xfrm>
            <a:prstGeom prst="rect">
              <a:avLst/>
            </a:prstGeom>
          </p:spPr>
        </p:pic>
        <p:sp>
          <p:nvSpPr>
            <p:cNvPr id="12" name="Rechteck 11">
              <a:extLst>
                <a:ext uri="{FF2B5EF4-FFF2-40B4-BE49-F238E27FC236}">
                  <a16:creationId xmlns:a16="http://schemas.microsoft.com/office/drawing/2014/main" id="{767DB17E-F048-7F41-8286-40B736393971}"/>
                </a:ext>
              </a:extLst>
            </p:cNvPr>
            <p:cNvSpPr/>
            <p:nvPr/>
          </p:nvSpPr>
          <p:spPr>
            <a:xfrm>
              <a:off x="3147238" y="712381"/>
              <a:ext cx="255181" cy="3827720"/>
            </a:xfrm>
            <a:prstGeom prst="rect">
              <a:avLst/>
            </a:prstGeom>
            <a:solidFill>
              <a:srgbClr val="FFC000">
                <a:alpha val="6000"/>
              </a:srgbClr>
            </a:solidFill>
            <a:ln w="28575">
              <a:solidFill>
                <a:srgbClr val="FFC000">
                  <a:alpha val="54000"/>
                </a:srgb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" name="Rechteck 12">
              <a:extLst>
                <a:ext uri="{FF2B5EF4-FFF2-40B4-BE49-F238E27FC236}">
                  <a16:creationId xmlns:a16="http://schemas.microsoft.com/office/drawing/2014/main" id="{85C64080-6A54-7949-929B-5D9EA368D84E}"/>
                </a:ext>
              </a:extLst>
            </p:cNvPr>
            <p:cNvSpPr/>
            <p:nvPr/>
          </p:nvSpPr>
          <p:spPr>
            <a:xfrm>
              <a:off x="5553741" y="712381"/>
              <a:ext cx="255181" cy="3827720"/>
            </a:xfrm>
            <a:prstGeom prst="rect">
              <a:avLst/>
            </a:prstGeom>
            <a:solidFill>
              <a:srgbClr val="FFC000">
                <a:alpha val="6000"/>
              </a:srgbClr>
            </a:solidFill>
            <a:ln w="28575">
              <a:solidFill>
                <a:srgbClr val="FFC000">
                  <a:alpha val="54355"/>
                </a:srgb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15" name="Textfeld 14">
            <a:extLst>
              <a:ext uri="{FF2B5EF4-FFF2-40B4-BE49-F238E27FC236}">
                <a16:creationId xmlns:a16="http://schemas.microsoft.com/office/drawing/2014/main" id="{B849DF7D-6182-EB4F-8EDA-50CF77FC4DBB}"/>
              </a:ext>
            </a:extLst>
          </p:cNvPr>
          <p:cNvSpPr txBox="1"/>
          <p:nvPr/>
        </p:nvSpPr>
        <p:spPr>
          <a:xfrm>
            <a:off x="2340951" y="1296768"/>
            <a:ext cx="12472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06.11.-17.12.20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F7BA9528-66D8-F443-AB21-825B5AC16AF0}"/>
              </a:ext>
            </a:extLst>
          </p:cNvPr>
          <p:cNvSpPr txBox="1"/>
          <p:nvPr/>
        </p:nvSpPr>
        <p:spPr>
          <a:xfrm>
            <a:off x="4734202" y="1300806"/>
            <a:ext cx="12472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06.11.-17.12.21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09BCCB1C-B7C5-6945-B4C3-D731FE518CD8}"/>
              </a:ext>
            </a:extLst>
          </p:cNvPr>
          <p:cNvSpPr txBox="1"/>
          <p:nvPr/>
        </p:nvSpPr>
        <p:spPr>
          <a:xfrm>
            <a:off x="0" y="5985684"/>
            <a:ext cx="78320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Daten: 7-Tages-Durchschnitt (</a:t>
            </a:r>
            <a:r>
              <a:rPr lang="de-DE" dirty="0" err="1"/>
              <a:t>rolling</a:t>
            </a:r>
            <a:r>
              <a:rPr lang="de-DE" dirty="0"/>
              <a:t> </a:t>
            </a:r>
            <a:r>
              <a:rPr lang="de-DE" dirty="0" err="1"/>
              <a:t>average</a:t>
            </a:r>
            <a:r>
              <a:rPr lang="de-DE" dirty="0"/>
              <a:t>, selbst berechnet);</a:t>
            </a:r>
          </a:p>
          <a:p>
            <a:r>
              <a:rPr lang="de-DE" dirty="0"/>
              <a:t>Johns Hopkins Uni https://</a:t>
            </a:r>
            <a:r>
              <a:rPr lang="de-DE" dirty="0" err="1"/>
              <a:t>github.com</a:t>
            </a:r>
            <a:r>
              <a:rPr lang="de-DE" dirty="0"/>
              <a:t>/</a:t>
            </a:r>
            <a:r>
              <a:rPr lang="de-DE" dirty="0" err="1"/>
              <a:t>CSSEGISandData</a:t>
            </a:r>
            <a:r>
              <a:rPr lang="de-DE" dirty="0"/>
              <a:t>/COVID-19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2B865AC4-94ED-E847-8B37-BE48DA5F656D}"/>
              </a:ext>
            </a:extLst>
          </p:cNvPr>
          <p:cNvSpPr txBox="1"/>
          <p:nvPr/>
        </p:nvSpPr>
        <p:spPr>
          <a:xfrm>
            <a:off x="6278193" y="1535308"/>
            <a:ext cx="2834669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/>
              <a:t>Welle 2</a:t>
            </a:r>
          </a:p>
          <a:p>
            <a:r>
              <a:rPr lang="de-DE" sz="1400" dirty="0"/>
              <a:t>Impfquote: 0%</a:t>
            </a:r>
          </a:p>
          <a:p>
            <a:r>
              <a:rPr lang="de-DE" sz="1400" dirty="0"/>
              <a:t>Infektionen: 19,542</a:t>
            </a:r>
          </a:p>
          <a:p>
            <a:r>
              <a:rPr lang="de-DE" sz="1400" dirty="0"/>
              <a:t>Verstorbene: 328</a:t>
            </a:r>
          </a:p>
          <a:p>
            <a:endParaRPr lang="de-DE" sz="1400" dirty="0"/>
          </a:p>
          <a:p>
            <a:r>
              <a:rPr lang="de-DE" sz="1400" dirty="0"/>
              <a:t>Anteil Verstorbene/Infektionen:</a:t>
            </a:r>
          </a:p>
          <a:p>
            <a:r>
              <a:rPr lang="de-DE" sz="1400" b="1" dirty="0"/>
              <a:t>~1,7%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56A4FEF0-6660-0F4A-B696-28325B81CA7B}"/>
              </a:ext>
            </a:extLst>
          </p:cNvPr>
          <p:cNvSpPr txBox="1"/>
          <p:nvPr/>
        </p:nvSpPr>
        <p:spPr>
          <a:xfrm>
            <a:off x="9077578" y="1535308"/>
            <a:ext cx="2834669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/>
              <a:t>Welle 4</a:t>
            </a:r>
          </a:p>
          <a:p>
            <a:r>
              <a:rPr lang="de-DE" sz="1400" dirty="0"/>
              <a:t>Impfquote: 70,3%</a:t>
            </a:r>
          </a:p>
          <a:p>
            <a:r>
              <a:rPr lang="de-DE" sz="1400" dirty="0"/>
              <a:t>Infektionen: 48,634</a:t>
            </a:r>
          </a:p>
          <a:p>
            <a:r>
              <a:rPr lang="de-DE" sz="1400" dirty="0"/>
              <a:t>Verstorbene: 264</a:t>
            </a:r>
          </a:p>
          <a:p>
            <a:endParaRPr lang="de-DE" sz="1400" dirty="0"/>
          </a:p>
          <a:p>
            <a:r>
              <a:rPr lang="de-DE" sz="1400" dirty="0"/>
              <a:t>Anteil Verstorbene/Infektionen:</a:t>
            </a:r>
          </a:p>
          <a:p>
            <a:r>
              <a:rPr lang="de-DE" sz="1400" b="1" dirty="0"/>
              <a:t>~0,5%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CC83917D-448D-F941-B382-B8895D354D1B}"/>
              </a:ext>
            </a:extLst>
          </p:cNvPr>
          <p:cNvSpPr txBox="1"/>
          <p:nvPr/>
        </p:nvSpPr>
        <p:spPr>
          <a:xfrm>
            <a:off x="10975708" y="-3646"/>
            <a:ext cx="12162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V1</a:t>
            </a:r>
          </a:p>
        </p:txBody>
      </p:sp>
      <p:grpSp>
        <p:nvGrpSpPr>
          <p:cNvPr id="55" name="Gruppieren 54">
            <a:extLst>
              <a:ext uri="{FF2B5EF4-FFF2-40B4-BE49-F238E27FC236}">
                <a16:creationId xmlns:a16="http://schemas.microsoft.com/office/drawing/2014/main" id="{FCA06E2B-BFBD-6A43-A259-DA113FFF9A46}"/>
              </a:ext>
            </a:extLst>
          </p:cNvPr>
          <p:cNvGrpSpPr/>
          <p:nvPr/>
        </p:nvGrpSpPr>
        <p:grpSpPr>
          <a:xfrm>
            <a:off x="6362144" y="3392306"/>
            <a:ext cx="1386834" cy="108000"/>
            <a:chOff x="6401900" y="3458567"/>
            <a:chExt cx="1386834" cy="108000"/>
          </a:xfrm>
        </p:grpSpPr>
        <p:sp>
          <p:nvSpPr>
            <p:cNvPr id="25" name="Rechteck 24">
              <a:extLst>
                <a:ext uri="{FF2B5EF4-FFF2-40B4-BE49-F238E27FC236}">
                  <a16:creationId xmlns:a16="http://schemas.microsoft.com/office/drawing/2014/main" id="{073533C5-AA4A-224E-9D65-415053A9B31D}"/>
                </a:ext>
              </a:extLst>
            </p:cNvPr>
            <p:cNvSpPr/>
            <p:nvPr/>
          </p:nvSpPr>
          <p:spPr>
            <a:xfrm>
              <a:off x="6401900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6" name="Rechteck 25">
              <a:extLst>
                <a:ext uri="{FF2B5EF4-FFF2-40B4-BE49-F238E27FC236}">
                  <a16:creationId xmlns:a16="http://schemas.microsoft.com/office/drawing/2014/main" id="{27FD120D-0B36-E243-A448-D748FD1F9E1B}"/>
                </a:ext>
              </a:extLst>
            </p:cNvPr>
            <p:cNvSpPr/>
            <p:nvPr/>
          </p:nvSpPr>
          <p:spPr>
            <a:xfrm>
              <a:off x="6543993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" name="Rechteck 26">
              <a:extLst>
                <a:ext uri="{FF2B5EF4-FFF2-40B4-BE49-F238E27FC236}">
                  <a16:creationId xmlns:a16="http://schemas.microsoft.com/office/drawing/2014/main" id="{ACC21570-3A74-304F-9A30-577A60571D05}"/>
                </a:ext>
              </a:extLst>
            </p:cNvPr>
            <p:cNvSpPr/>
            <p:nvPr/>
          </p:nvSpPr>
          <p:spPr>
            <a:xfrm>
              <a:off x="6686086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" name="Rechteck 27">
              <a:extLst>
                <a:ext uri="{FF2B5EF4-FFF2-40B4-BE49-F238E27FC236}">
                  <a16:creationId xmlns:a16="http://schemas.microsoft.com/office/drawing/2014/main" id="{D76023D7-E93D-184F-A45A-0FED972B5B1D}"/>
                </a:ext>
              </a:extLst>
            </p:cNvPr>
            <p:cNvSpPr/>
            <p:nvPr/>
          </p:nvSpPr>
          <p:spPr>
            <a:xfrm>
              <a:off x="6828179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" name="Rechteck 28">
              <a:extLst>
                <a:ext uri="{FF2B5EF4-FFF2-40B4-BE49-F238E27FC236}">
                  <a16:creationId xmlns:a16="http://schemas.microsoft.com/office/drawing/2014/main" id="{E8F84EA2-83A4-9A40-9243-C7BE162490F2}"/>
                </a:ext>
              </a:extLst>
            </p:cNvPr>
            <p:cNvSpPr/>
            <p:nvPr/>
          </p:nvSpPr>
          <p:spPr>
            <a:xfrm>
              <a:off x="6970272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" name="Rechteck 29">
              <a:extLst>
                <a:ext uri="{FF2B5EF4-FFF2-40B4-BE49-F238E27FC236}">
                  <a16:creationId xmlns:a16="http://schemas.microsoft.com/office/drawing/2014/main" id="{4A550028-E00A-C84E-A7FC-C8F22B4C8A96}"/>
                </a:ext>
              </a:extLst>
            </p:cNvPr>
            <p:cNvSpPr/>
            <p:nvPr/>
          </p:nvSpPr>
          <p:spPr>
            <a:xfrm>
              <a:off x="7112365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" name="Rechteck 30">
              <a:extLst>
                <a:ext uri="{FF2B5EF4-FFF2-40B4-BE49-F238E27FC236}">
                  <a16:creationId xmlns:a16="http://schemas.microsoft.com/office/drawing/2014/main" id="{24881564-B83B-EE49-8463-B69197D5B347}"/>
                </a:ext>
              </a:extLst>
            </p:cNvPr>
            <p:cNvSpPr/>
            <p:nvPr/>
          </p:nvSpPr>
          <p:spPr>
            <a:xfrm>
              <a:off x="7254458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" name="Rechteck 31">
              <a:extLst>
                <a:ext uri="{FF2B5EF4-FFF2-40B4-BE49-F238E27FC236}">
                  <a16:creationId xmlns:a16="http://schemas.microsoft.com/office/drawing/2014/main" id="{C454499D-48C5-2E4F-9439-CEC9176D4048}"/>
                </a:ext>
              </a:extLst>
            </p:cNvPr>
            <p:cNvSpPr/>
            <p:nvPr/>
          </p:nvSpPr>
          <p:spPr>
            <a:xfrm>
              <a:off x="7396551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" name="Rechteck 32">
              <a:extLst>
                <a:ext uri="{FF2B5EF4-FFF2-40B4-BE49-F238E27FC236}">
                  <a16:creationId xmlns:a16="http://schemas.microsoft.com/office/drawing/2014/main" id="{50336826-DFF3-D04D-9822-F844AE7E0C9C}"/>
                </a:ext>
              </a:extLst>
            </p:cNvPr>
            <p:cNvSpPr/>
            <p:nvPr/>
          </p:nvSpPr>
          <p:spPr>
            <a:xfrm>
              <a:off x="7538644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" name="Rechteck 33">
              <a:extLst>
                <a:ext uri="{FF2B5EF4-FFF2-40B4-BE49-F238E27FC236}">
                  <a16:creationId xmlns:a16="http://schemas.microsoft.com/office/drawing/2014/main" id="{996D5534-E451-CD40-AB59-36B6CB6BFA68}"/>
                </a:ext>
              </a:extLst>
            </p:cNvPr>
            <p:cNvSpPr/>
            <p:nvPr/>
          </p:nvSpPr>
          <p:spPr>
            <a:xfrm>
              <a:off x="7680734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58" name="Gruppieren 57">
            <a:extLst>
              <a:ext uri="{FF2B5EF4-FFF2-40B4-BE49-F238E27FC236}">
                <a16:creationId xmlns:a16="http://schemas.microsoft.com/office/drawing/2014/main" id="{5AB2365E-F79E-214F-AF61-349F2C8469C8}"/>
              </a:ext>
            </a:extLst>
          </p:cNvPr>
          <p:cNvGrpSpPr/>
          <p:nvPr/>
        </p:nvGrpSpPr>
        <p:grpSpPr>
          <a:xfrm>
            <a:off x="6362144" y="3544706"/>
            <a:ext cx="1386834" cy="108000"/>
            <a:chOff x="6401900" y="3458567"/>
            <a:chExt cx="1386834" cy="108000"/>
          </a:xfrm>
        </p:grpSpPr>
        <p:sp>
          <p:nvSpPr>
            <p:cNvPr id="59" name="Rechteck 58">
              <a:extLst>
                <a:ext uri="{FF2B5EF4-FFF2-40B4-BE49-F238E27FC236}">
                  <a16:creationId xmlns:a16="http://schemas.microsoft.com/office/drawing/2014/main" id="{DD432A24-5518-C04A-AEB3-CED345CAACFD}"/>
                </a:ext>
              </a:extLst>
            </p:cNvPr>
            <p:cNvSpPr/>
            <p:nvPr/>
          </p:nvSpPr>
          <p:spPr>
            <a:xfrm>
              <a:off x="6401900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0" name="Rechteck 59">
              <a:extLst>
                <a:ext uri="{FF2B5EF4-FFF2-40B4-BE49-F238E27FC236}">
                  <a16:creationId xmlns:a16="http://schemas.microsoft.com/office/drawing/2014/main" id="{F39FFEF8-EA3F-EC4C-970A-9C3B587C1B96}"/>
                </a:ext>
              </a:extLst>
            </p:cNvPr>
            <p:cNvSpPr/>
            <p:nvPr/>
          </p:nvSpPr>
          <p:spPr>
            <a:xfrm>
              <a:off x="6543993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1" name="Rechteck 60">
              <a:extLst>
                <a:ext uri="{FF2B5EF4-FFF2-40B4-BE49-F238E27FC236}">
                  <a16:creationId xmlns:a16="http://schemas.microsoft.com/office/drawing/2014/main" id="{FCF7582A-2F01-7449-8A20-D06F42EE9D05}"/>
                </a:ext>
              </a:extLst>
            </p:cNvPr>
            <p:cNvSpPr/>
            <p:nvPr/>
          </p:nvSpPr>
          <p:spPr>
            <a:xfrm>
              <a:off x="6686086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2" name="Rechteck 61">
              <a:extLst>
                <a:ext uri="{FF2B5EF4-FFF2-40B4-BE49-F238E27FC236}">
                  <a16:creationId xmlns:a16="http://schemas.microsoft.com/office/drawing/2014/main" id="{4903A0CD-D51A-8D44-A6D6-4A1C160B798A}"/>
                </a:ext>
              </a:extLst>
            </p:cNvPr>
            <p:cNvSpPr/>
            <p:nvPr/>
          </p:nvSpPr>
          <p:spPr>
            <a:xfrm>
              <a:off x="6828179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3" name="Rechteck 62">
              <a:extLst>
                <a:ext uri="{FF2B5EF4-FFF2-40B4-BE49-F238E27FC236}">
                  <a16:creationId xmlns:a16="http://schemas.microsoft.com/office/drawing/2014/main" id="{98996E9B-BC53-5544-9C70-BC21092D85BF}"/>
                </a:ext>
              </a:extLst>
            </p:cNvPr>
            <p:cNvSpPr/>
            <p:nvPr/>
          </p:nvSpPr>
          <p:spPr>
            <a:xfrm>
              <a:off x="6970272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4" name="Rechteck 63">
              <a:extLst>
                <a:ext uri="{FF2B5EF4-FFF2-40B4-BE49-F238E27FC236}">
                  <a16:creationId xmlns:a16="http://schemas.microsoft.com/office/drawing/2014/main" id="{869F32F0-54B1-5540-AE34-838C1474C97D}"/>
                </a:ext>
              </a:extLst>
            </p:cNvPr>
            <p:cNvSpPr/>
            <p:nvPr/>
          </p:nvSpPr>
          <p:spPr>
            <a:xfrm>
              <a:off x="7112365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" name="Rechteck 64">
              <a:extLst>
                <a:ext uri="{FF2B5EF4-FFF2-40B4-BE49-F238E27FC236}">
                  <a16:creationId xmlns:a16="http://schemas.microsoft.com/office/drawing/2014/main" id="{EB58A6F5-51C2-7F4C-A440-2BBEC21AECE7}"/>
                </a:ext>
              </a:extLst>
            </p:cNvPr>
            <p:cNvSpPr/>
            <p:nvPr/>
          </p:nvSpPr>
          <p:spPr>
            <a:xfrm>
              <a:off x="7254458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6" name="Rechteck 65">
              <a:extLst>
                <a:ext uri="{FF2B5EF4-FFF2-40B4-BE49-F238E27FC236}">
                  <a16:creationId xmlns:a16="http://schemas.microsoft.com/office/drawing/2014/main" id="{0F5AE135-343C-F74B-BFB1-B632947AC442}"/>
                </a:ext>
              </a:extLst>
            </p:cNvPr>
            <p:cNvSpPr/>
            <p:nvPr/>
          </p:nvSpPr>
          <p:spPr>
            <a:xfrm>
              <a:off x="7396551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7" name="Rechteck 66">
              <a:extLst>
                <a:ext uri="{FF2B5EF4-FFF2-40B4-BE49-F238E27FC236}">
                  <a16:creationId xmlns:a16="http://schemas.microsoft.com/office/drawing/2014/main" id="{790C2E0A-C19A-FE47-B1E0-9455C8C2A86E}"/>
                </a:ext>
              </a:extLst>
            </p:cNvPr>
            <p:cNvSpPr/>
            <p:nvPr/>
          </p:nvSpPr>
          <p:spPr>
            <a:xfrm>
              <a:off x="7538644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8" name="Rechteck 67">
              <a:extLst>
                <a:ext uri="{FF2B5EF4-FFF2-40B4-BE49-F238E27FC236}">
                  <a16:creationId xmlns:a16="http://schemas.microsoft.com/office/drawing/2014/main" id="{877F7BF1-D997-4B4D-BC43-60C290862AA3}"/>
                </a:ext>
              </a:extLst>
            </p:cNvPr>
            <p:cNvSpPr/>
            <p:nvPr/>
          </p:nvSpPr>
          <p:spPr>
            <a:xfrm>
              <a:off x="7680734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69" name="Gruppieren 68">
            <a:extLst>
              <a:ext uri="{FF2B5EF4-FFF2-40B4-BE49-F238E27FC236}">
                <a16:creationId xmlns:a16="http://schemas.microsoft.com/office/drawing/2014/main" id="{AE5B653B-92F8-444A-96E2-AE5A37538D6D}"/>
              </a:ext>
            </a:extLst>
          </p:cNvPr>
          <p:cNvGrpSpPr/>
          <p:nvPr/>
        </p:nvGrpSpPr>
        <p:grpSpPr>
          <a:xfrm>
            <a:off x="6362144" y="3690478"/>
            <a:ext cx="1386834" cy="108000"/>
            <a:chOff x="6401900" y="3458567"/>
            <a:chExt cx="1386834" cy="108000"/>
          </a:xfrm>
        </p:grpSpPr>
        <p:sp>
          <p:nvSpPr>
            <p:cNvPr id="70" name="Rechteck 69">
              <a:extLst>
                <a:ext uri="{FF2B5EF4-FFF2-40B4-BE49-F238E27FC236}">
                  <a16:creationId xmlns:a16="http://schemas.microsoft.com/office/drawing/2014/main" id="{853558E4-AFB8-B341-A4B8-271CEB898A3A}"/>
                </a:ext>
              </a:extLst>
            </p:cNvPr>
            <p:cNvSpPr/>
            <p:nvPr/>
          </p:nvSpPr>
          <p:spPr>
            <a:xfrm>
              <a:off x="6401900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1" name="Rechteck 70">
              <a:extLst>
                <a:ext uri="{FF2B5EF4-FFF2-40B4-BE49-F238E27FC236}">
                  <a16:creationId xmlns:a16="http://schemas.microsoft.com/office/drawing/2014/main" id="{FD00F6F3-8B9A-A541-82CD-88E98EB05AC6}"/>
                </a:ext>
              </a:extLst>
            </p:cNvPr>
            <p:cNvSpPr/>
            <p:nvPr/>
          </p:nvSpPr>
          <p:spPr>
            <a:xfrm>
              <a:off x="6543993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2" name="Rechteck 71">
              <a:extLst>
                <a:ext uri="{FF2B5EF4-FFF2-40B4-BE49-F238E27FC236}">
                  <a16:creationId xmlns:a16="http://schemas.microsoft.com/office/drawing/2014/main" id="{4CEBEDBC-CB2E-EF42-93DD-FC37DBFD6017}"/>
                </a:ext>
              </a:extLst>
            </p:cNvPr>
            <p:cNvSpPr/>
            <p:nvPr/>
          </p:nvSpPr>
          <p:spPr>
            <a:xfrm>
              <a:off x="6686086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3" name="Rechteck 72">
              <a:extLst>
                <a:ext uri="{FF2B5EF4-FFF2-40B4-BE49-F238E27FC236}">
                  <a16:creationId xmlns:a16="http://schemas.microsoft.com/office/drawing/2014/main" id="{6FC49C37-8089-2243-B101-125320849BAE}"/>
                </a:ext>
              </a:extLst>
            </p:cNvPr>
            <p:cNvSpPr/>
            <p:nvPr/>
          </p:nvSpPr>
          <p:spPr>
            <a:xfrm>
              <a:off x="6828179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4" name="Rechteck 73">
              <a:extLst>
                <a:ext uri="{FF2B5EF4-FFF2-40B4-BE49-F238E27FC236}">
                  <a16:creationId xmlns:a16="http://schemas.microsoft.com/office/drawing/2014/main" id="{3B9EAD28-A89A-1E4B-A1B8-A609806E11F4}"/>
                </a:ext>
              </a:extLst>
            </p:cNvPr>
            <p:cNvSpPr/>
            <p:nvPr/>
          </p:nvSpPr>
          <p:spPr>
            <a:xfrm>
              <a:off x="6970272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5" name="Rechteck 74">
              <a:extLst>
                <a:ext uri="{FF2B5EF4-FFF2-40B4-BE49-F238E27FC236}">
                  <a16:creationId xmlns:a16="http://schemas.microsoft.com/office/drawing/2014/main" id="{919D1D99-3305-754A-A2CD-88FC0A50AE1C}"/>
                </a:ext>
              </a:extLst>
            </p:cNvPr>
            <p:cNvSpPr/>
            <p:nvPr/>
          </p:nvSpPr>
          <p:spPr>
            <a:xfrm>
              <a:off x="7112365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6" name="Rechteck 75">
              <a:extLst>
                <a:ext uri="{FF2B5EF4-FFF2-40B4-BE49-F238E27FC236}">
                  <a16:creationId xmlns:a16="http://schemas.microsoft.com/office/drawing/2014/main" id="{4DE0742A-2999-4241-A8D4-61B6D56796DC}"/>
                </a:ext>
              </a:extLst>
            </p:cNvPr>
            <p:cNvSpPr/>
            <p:nvPr/>
          </p:nvSpPr>
          <p:spPr>
            <a:xfrm>
              <a:off x="7254458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7" name="Rechteck 76">
              <a:extLst>
                <a:ext uri="{FF2B5EF4-FFF2-40B4-BE49-F238E27FC236}">
                  <a16:creationId xmlns:a16="http://schemas.microsoft.com/office/drawing/2014/main" id="{46A2E24A-3D21-C54E-851B-E0A04C8F2564}"/>
                </a:ext>
              </a:extLst>
            </p:cNvPr>
            <p:cNvSpPr/>
            <p:nvPr/>
          </p:nvSpPr>
          <p:spPr>
            <a:xfrm>
              <a:off x="7396551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8" name="Rechteck 77">
              <a:extLst>
                <a:ext uri="{FF2B5EF4-FFF2-40B4-BE49-F238E27FC236}">
                  <a16:creationId xmlns:a16="http://schemas.microsoft.com/office/drawing/2014/main" id="{1EA4F86A-71AF-834B-A3C8-823E6F7B61C3}"/>
                </a:ext>
              </a:extLst>
            </p:cNvPr>
            <p:cNvSpPr/>
            <p:nvPr/>
          </p:nvSpPr>
          <p:spPr>
            <a:xfrm>
              <a:off x="7538644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9" name="Rechteck 78">
              <a:extLst>
                <a:ext uri="{FF2B5EF4-FFF2-40B4-BE49-F238E27FC236}">
                  <a16:creationId xmlns:a16="http://schemas.microsoft.com/office/drawing/2014/main" id="{CF41CA15-0400-7C4F-A3B0-CFB07A25B60D}"/>
                </a:ext>
              </a:extLst>
            </p:cNvPr>
            <p:cNvSpPr/>
            <p:nvPr/>
          </p:nvSpPr>
          <p:spPr>
            <a:xfrm>
              <a:off x="7680734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80" name="Gruppieren 79">
            <a:extLst>
              <a:ext uri="{FF2B5EF4-FFF2-40B4-BE49-F238E27FC236}">
                <a16:creationId xmlns:a16="http://schemas.microsoft.com/office/drawing/2014/main" id="{918F2665-932F-4A44-8E20-02195EB5066E}"/>
              </a:ext>
            </a:extLst>
          </p:cNvPr>
          <p:cNvGrpSpPr/>
          <p:nvPr/>
        </p:nvGrpSpPr>
        <p:grpSpPr>
          <a:xfrm>
            <a:off x="6362144" y="3836255"/>
            <a:ext cx="1386834" cy="108000"/>
            <a:chOff x="6401900" y="3458567"/>
            <a:chExt cx="1386834" cy="108000"/>
          </a:xfrm>
        </p:grpSpPr>
        <p:sp>
          <p:nvSpPr>
            <p:cNvPr id="81" name="Rechteck 80">
              <a:extLst>
                <a:ext uri="{FF2B5EF4-FFF2-40B4-BE49-F238E27FC236}">
                  <a16:creationId xmlns:a16="http://schemas.microsoft.com/office/drawing/2014/main" id="{AE067A90-E568-104E-B2EC-3B1B69E4D258}"/>
                </a:ext>
              </a:extLst>
            </p:cNvPr>
            <p:cNvSpPr/>
            <p:nvPr/>
          </p:nvSpPr>
          <p:spPr>
            <a:xfrm>
              <a:off x="6401900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2" name="Rechteck 81">
              <a:extLst>
                <a:ext uri="{FF2B5EF4-FFF2-40B4-BE49-F238E27FC236}">
                  <a16:creationId xmlns:a16="http://schemas.microsoft.com/office/drawing/2014/main" id="{FF53AFA8-F28E-304F-92C1-32BA706F6FD5}"/>
                </a:ext>
              </a:extLst>
            </p:cNvPr>
            <p:cNvSpPr/>
            <p:nvPr/>
          </p:nvSpPr>
          <p:spPr>
            <a:xfrm>
              <a:off x="6543993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3" name="Rechteck 82">
              <a:extLst>
                <a:ext uri="{FF2B5EF4-FFF2-40B4-BE49-F238E27FC236}">
                  <a16:creationId xmlns:a16="http://schemas.microsoft.com/office/drawing/2014/main" id="{8793913F-05C7-754F-B1DF-C70EC99EBC30}"/>
                </a:ext>
              </a:extLst>
            </p:cNvPr>
            <p:cNvSpPr/>
            <p:nvPr/>
          </p:nvSpPr>
          <p:spPr>
            <a:xfrm>
              <a:off x="6686086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4" name="Rechteck 83">
              <a:extLst>
                <a:ext uri="{FF2B5EF4-FFF2-40B4-BE49-F238E27FC236}">
                  <a16:creationId xmlns:a16="http://schemas.microsoft.com/office/drawing/2014/main" id="{90A59263-D761-D845-B57B-C2A4D897B958}"/>
                </a:ext>
              </a:extLst>
            </p:cNvPr>
            <p:cNvSpPr/>
            <p:nvPr/>
          </p:nvSpPr>
          <p:spPr>
            <a:xfrm>
              <a:off x="6828179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5" name="Rechteck 84">
              <a:extLst>
                <a:ext uri="{FF2B5EF4-FFF2-40B4-BE49-F238E27FC236}">
                  <a16:creationId xmlns:a16="http://schemas.microsoft.com/office/drawing/2014/main" id="{C38105A3-5EAF-5949-8E0E-7E3A1FD048EA}"/>
                </a:ext>
              </a:extLst>
            </p:cNvPr>
            <p:cNvSpPr/>
            <p:nvPr/>
          </p:nvSpPr>
          <p:spPr>
            <a:xfrm>
              <a:off x="6970272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6" name="Rechteck 85">
              <a:extLst>
                <a:ext uri="{FF2B5EF4-FFF2-40B4-BE49-F238E27FC236}">
                  <a16:creationId xmlns:a16="http://schemas.microsoft.com/office/drawing/2014/main" id="{959821BA-9D75-E640-870C-A0AC961FA406}"/>
                </a:ext>
              </a:extLst>
            </p:cNvPr>
            <p:cNvSpPr/>
            <p:nvPr/>
          </p:nvSpPr>
          <p:spPr>
            <a:xfrm>
              <a:off x="7112365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7" name="Rechteck 86">
              <a:extLst>
                <a:ext uri="{FF2B5EF4-FFF2-40B4-BE49-F238E27FC236}">
                  <a16:creationId xmlns:a16="http://schemas.microsoft.com/office/drawing/2014/main" id="{0A1971BB-333C-9549-AED9-F7BFA0077546}"/>
                </a:ext>
              </a:extLst>
            </p:cNvPr>
            <p:cNvSpPr/>
            <p:nvPr/>
          </p:nvSpPr>
          <p:spPr>
            <a:xfrm>
              <a:off x="7254458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8" name="Rechteck 87">
              <a:extLst>
                <a:ext uri="{FF2B5EF4-FFF2-40B4-BE49-F238E27FC236}">
                  <a16:creationId xmlns:a16="http://schemas.microsoft.com/office/drawing/2014/main" id="{3EE7F863-E199-274A-81E4-78E689CE870A}"/>
                </a:ext>
              </a:extLst>
            </p:cNvPr>
            <p:cNvSpPr/>
            <p:nvPr/>
          </p:nvSpPr>
          <p:spPr>
            <a:xfrm>
              <a:off x="7396551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9" name="Rechteck 88">
              <a:extLst>
                <a:ext uri="{FF2B5EF4-FFF2-40B4-BE49-F238E27FC236}">
                  <a16:creationId xmlns:a16="http://schemas.microsoft.com/office/drawing/2014/main" id="{136BBA67-1830-7244-90B6-CF3A7D78EF20}"/>
                </a:ext>
              </a:extLst>
            </p:cNvPr>
            <p:cNvSpPr/>
            <p:nvPr/>
          </p:nvSpPr>
          <p:spPr>
            <a:xfrm>
              <a:off x="7538644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0" name="Rechteck 89">
              <a:extLst>
                <a:ext uri="{FF2B5EF4-FFF2-40B4-BE49-F238E27FC236}">
                  <a16:creationId xmlns:a16="http://schemas.microsoft.com/office/drawing/2014/main" id="{C6D68592-8F9F-8F4D-BA03-E898F4272FAA}"/>
                </a:ext>
              </a:extLst>
            </p:cNvPr>
            <p:cNvSpPr/>
            <p:nvPr/>
          </p:nvSpPr>
          <p:spPr>
            <a:xfrm>
              <a:off x="7680734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91" name="Gruppieren 90">
            <a:extLst>
              <a:ext uri="{FF2B5EF4-FFF2-40B4-BE49-F238E27FC236}">
                <a16:creationId xmlns:a16="http://schemas.microsoft.com/office/drawing/2014/main" id="{727B4602-AE06-8545-B056-99D5CB2D400E}"/>
              </a:ext>
            </a:extLst>
          </p:cNvPr>
          <p:cNvGrpSpPr/>
          <p:nvPr/>
        </p:nvGrpSpPr>
        <p:grpSpPr>
          <a:xfrm>
            <a:off x="6362144" y="3982028"/>
            <a:ext cx="1386834" cy="108000"/>
            <a:chOff x="6401900" y="3458567"/>
            <a:chExt cx="1386834" cy="108000"/>
          </a:xfrm>
        </p:grpSpPr>
        <p:sp>
          <p:nvSpPr>
            <p:cNvPr id="92" name="Rechteck 91">
              <a:extLst>
                <a:ext uri="{FF2B5EF4-FFF2-40B4-BE49-F238E27FC236}">
                  <a16:creationId xmlns:a16="http://schemas.microsoft.com/office/drawing/2014/main" id="{E983A1E4-02AA-7640-A609-61E1824AF326}"/>
                </a:ext>
              </a:extLst>
            </p:cNvPr>
            <p:cNvSpPr/>
            <p:nvPr/>
          </p:nvSpPr>
          <p:spPr>
            <a:xfrm>
              <a:off x="6401900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3" name="Rechteck 92">
              <a:extLst>
                <a:ext uri="{FF2B5EF4-FFF2-40B4-BE49-F238E27FC236}">
                  <a16:creationId xmlns:a16="http://schemas.microsoft.com/office/drawing/2014/main" id="{D64AC8AA-0298-8F45-9F86-2B301AA11EBE}"/>
                </a:ext>
              </a:extLst>
            </p:cNvPr>
            <p:cNvSpPr/>
            <p:nvPr/>
          </p:nvSpPr>
          <p:spPr>
            <a:xfrm>
              <a:off x="6543993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4" name="Rechteck 93">
              <a:extLst>
                <a:ext uri="{FF2B5EF4-FFF2-40B4-BE49-F238E27FC236}">
                  <a16:creationId xmlns:a16="http://schemas.microsoft.com/office/drawing/2014/main" id="{67256D02-6A0C-E74E-A91D-E3385AEC2937}"/>
                </a:ext>
              </a:extLst>
            </p:cNvPr>
            <p:cNvSpPr/>
            <p:nvPr/>
          </p:nvSpPr>
          <p:spPr>
            <a:xfrm>
              <a:off x="6686086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5" name="Rechteck 94">
              <a:extLst>
                <a:ext uri="{FF2B5EF4-FFF2-40B4-BE49-F238E27FC236}">
                  <a16:creationId xmlns:a16="http://schemas.microsoft.com/office/drawing/2014/main" id="{9F79FACB-AFC3-A441-B6D7-F3B0985231E0}"/>
                </a:ext>
              </a:extLst>
            </p:cNvPr>
            <p:cNvSpPr/>
            <p:nvPr/>
          </p:nvSpPr>
          <p:spPr>
            <a:xfrm>
              <a:off x="6828179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6" name="Rechteck 95">
              <a:extLst>
                <a:ext uri="{FF2B5EF4-FFF2-40B4-BE49-F238E27FC236}">
                  <a16:creationId xmlns:a16="http://schemas.microsoft.com/office/drawing/2014/main" id="{04E54EBF-DBBE-644C-94E2-0D68CE068BCC}"/>
                </a:ext>
              </a:extLst>
            </p:cNvPr>
            <p:cNvSpPr/>
            <p:nvPr/>
          </p:nvSpPr>
          <p:spPr>
            <a:xfrm>
              <a:off x="6970272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7" name="Rechteck 96">
              <a:extLst>
                <a:ext uri="{FF2B5EF4-FFF2-40B4-BE49-F238E27FC236}">
                  <a16:creationId xmlns:a16="http://schemas.microsoft.com/office/drawing/2014/main" id="{C95A0D08-DCD8-8C4A-9951-947CEA961766}"/>
                </a:ext>
              </a:extLst>
            </p:cNvPr>
            <p:cNvSpPr/>
            <p:nvPr/>
          </p:nvSpPr>
          <p:spPr>
            <a:xfrm>
              <a:off x="7112365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8" name="Rechteck 97">
              <a:extLst>
                <a:ext uri="{FF2B5EF4-FFF2-40B4-BE49-F238E27FC236}">
                  <a16:creationId xmlns:a16="http://schemas.microsoft.com/office/drawing/2014/main" id="{4D6E8579-FE62-5A4E-A9ED-1C80DD47332A}"/>
                </a:ext>
              </a:extLst>
            </p:cNvPr>
            <p:cNvSpPr/>
            <p:nvPr/>
          </p:nvSpPr>
          <p:spPr>
            <a:xfrm>
              <a:off x="7254458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9" name="Rechteck 98">
              <a:extLst>
                <a:ext uri="{FF2B5EF4-FFF2-40B4-BE49-F238E27FC236}">
                  <a16:creationId xmlns:a16="http://schemas.microsoft.com/office/drawing/2014/main" id="{E01FD4B3-C11D-8A4C-B655-12C117E77CEA}"/>
                </a:ext>
              </a:extLst>
            </p:cNvPr>
            <p:cNvSpPr/>
            <p:nvPr/>
          </p:nvSpPr>
          <p:spPr>
            <a:xfrm>
              <a:off x="7396551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0" name="Rechteck 99">
              <a:extLst>
                <a:ext uri="{FF2B5EF4-FFF2-40B4-BE49-F238E27FC236}">
                  <a16:creationId xmlns:a16="http://schemas.microsoft.com/office/drawing/2014/main" id="{50A7EFB5-FCD0-3646-AD20-443C43D0BE55}"/>
                </a:ext>
              </a:extLst>
            </p:cNvPr>
            <p:cNvSpPr/>
            <p:nvPr/>
          </p:nvSpPr>
          <p:spPr>
            <a:xfrm>
              <a:off x="7538644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1" name="Rechteck 100">
              <a:extLst>
                <a:ext uri="{FF2B5EF4-FFF2-40B4-BE49-F238E27FC236}">
                  <a16:creationId xmlns:a16="http://schemas.microsoft.com/office/drawing/2014/main" id="{FCBBEEC8-8AD8-DA46-A8D3-91B6F03FD209}"/>
                </a:ext>
              </a:extLst>
            </p:cNvPr>
            <p:cNvSpPr/>
            <p:nvPr/>
          </p:nvSpPr>
          <p:spPr>
            <a:xfrm>
              <a:off x="7680734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102" name="Gruppieren 101">
            <a:extLst>
              <a:ext uri="{FF2B5EF4-FFF2-40B4-BE49-F238E27FC236}">
                <a16:creationId xmlns:a16="http://schemas.microsoft.com/office/drawing/2014/main" id="{11B79E31-EB49-A442-AA49-42DD4A05C5D0}"/>
              </a:ext>
            </a:extLst>
          </p:cNvPr>
          <p:cNvGrpSpPr/>
          <p:nvPr/>
        </p:nvGrpSpPr>
        <p:grpSpPr>
          <a:xfrm>
            <a:off x="6362144" y="4120883"/>
            <a:ext cx="1386834" cy="108000"/>
            <a:chOff x="6401900" y="3458567"/>
            <a:chExt cx="1386834" cy="108000"/>
          </a:xfrm>
        </p:grpSpPr>
        <p:sp>
          <p:nvSpPr>
            <p:cNvPr id="103" name="Rechteck 102">
              <a:extLst>
                <a:ext uri="{FF2B5EF4-FFF2-40B4-BE49-F238E27FC236}">
                  <a16:creationId xmlns:a16="http://schemas.microsoft.com/office/drawing/2014/main" id="{3DDA975F-3069-B64E-AF75-6B6FA8CEDD95}"/>
                </a:ext>
              </a:extLst>
            </p:cNvPr>
            <p:cNvSpPr/>
            <p:nvPr/>
          </p:nvSpPr>
          <p:spPr>
            <a:xfrm>
              <a:off x="6401900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4" name="Rechteck 103">
              <a:extLst>
                <a:ext uri="{FF2B5EF4-FFF2-40B4-BE49-F238E27FC236}">
                  <a16:creationId xmlns:a16="http://schemas.microsoft.com/office/drawing/2014/main" id="{B2813DE4-F84B-A541-A2B3-A31236E85A93}"/>
                </a:ext>
              </a:extLst>
            </p:cNvPr>
            <p:cNvSpPr/>
            <p:nvPr/>
          </p:nvSpPr>
          <p:spPr>
            <a:xfrm>
              <a:off x="6543993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5" name="Rechteck 104">
              <a:extLst>
                <a:ext uri="{FF2B5EF4-FFF2-40B4-BE49-F238E27FC236}">
                  <a16:creationId xmlns:a16="http://schemas.microsoft.com/office/drawing/2014/main" id="{FD155C0D-9D89-0042-A7EB-F899BDFE1364}"/>
                </a:ext>
              </a:extLst>
            </p:cNvPr>
            <p:cNvSpPr/>
            <p:nvPr/>
          </p:nvSpPr>
          <p:spPr>
            <a:xfrm>
              <a:off x="6686086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6" name="Rechteck 105">
              <a:extLst>
                <a:ext uri="{FF2B5EF4-FFF2-40B4-BE49-F238E27FC236}">
                  <a16:creationId xmlns:a16="http://schemas.microsoft.com/office/drawing/2014/main" id="{FCA8B074-C9F8-4746-926A-2805A68FB3ED}"/>
                </a:ext>
              </a:extLst>
            </p:cNvPr>
            <p:cNvSpPr/>
            <p:nvPr/>
          </p:nvSpPr>
          <p:spPr>
            <a:xfrm>
              <a:off x="6828179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7" name="Rechteck 106">
              <a:extLst>
                <a:ext uri="{FF2B5EF4-FFF2-40B4-BE49-F238E27FC236}">
                  <a16:creationId xmlns:a16="http://schemas.microsoft.com/office/drawing/2014/main" id="{EF20E4E7-7193-D54F-B312-AFA3499859C5}"/>
                </a:ext>
              </a:extLst>
            </p:cNvPr>
            <p:cNvSpPr/>
            <p:nvPr/>
          </p:nvSpPr>
          <p:spPr>
            <a:xfrm>
              <a:off x="6970272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8" name="Rechteck 107">
              <a:extLst>
                <a:ext uri="{FF2B5EF4-FFF2-40B4-BE49-F238E27FC236}">
                  <a16:creationId xmlns:a16="http://schemas.microsoft.com/office/drawing/2014/main" id="{E877E399-5745-0640-9204-BE705A2F9F00}"/>
                </a:ext>
              </a:extLst>
            </p:cNvPr>
            <p:cNvSpPr/>
            <p:nvPr/>
          </p:nvSpPr>
          <p:spPr>
            <a:xfrm>
              <a:off x="7112365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9" name="Rechteck 108">
              <a:extLst>
                <a:ext uri="{FF2B5EF4-FFF2-40B4-BE49-F238E27FC236}">
                  <a16:creationId xmlns:a16="http://schemas.microsoft.com/office/drawing/2014/main" id="{A0B2E59A-8848-D94C-80A3-3158A1DEB6DD}"/>
                </a:ext>
              </a:extLst>
            </p:cNvPr>
            <p:cNvSpPr/>
            <p:nvPr/>
          </p:nvSpPr>
          <p:spPr>
            <a:xfrm>
              <a:off x="7254458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0" name="Rechteck 109">
              <a:extLst>
                <a:ext uri="{FF2B5EF4-FFF2-40B4-BE49-F238E27FC236}">
                  <a16:creationId xmlns:a16="http://schemas.microsoft.com/office/drawing/2014/main" id="{1C1D5CF9-33CD-D642-BDB9-4B21F2DFF160}"/>
                </a:ext>
              </a:extLst>
            </p:cNvPr>
            <p:cNvSpPr/>
            <p:nvPr/>
          </p:nvSpPr>
          <p:spPr>
            <a:xfrm>
              <a:off x="7396551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1" name="Rechteck 110">
              <a:extLst>
                <a:ext uri="{FF2B5EF4-FFF2-40B4-BE49-F238E27FC236}">
                  <a16:creationId xmlns:a16="http://schemas.microsoft.com/office/drawing/2014/main" id="{B7EB0B5F-EF8B-264A-8F32-DCC4A0745641}"/>
                </a:ext>
              </a:extLst>
            </p:cNvPr>
            <p:cNvSpPr/>
            <p:nvPr/>
          </p:nvSpPr>
          <p:spPr>
            <a:xfrm>
              <a:off x="7538644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2" name="Rechteck 111">
              <a:extLst>
                <a:ext uri="{FF2B5EF4-FFF2-40B4-BE49-F238E27FC236}">
                  <a16:creationId xmlns:a16="http://schemas.microsoft.com/office/drawing/2014/main" id="{A77F2EA1-7257-F446-BFE0-E49B4370FF1E}"/>
                </a:ext>
              </a:extLst>
            </p:cNvPr>
            <p:cNvSpPr/>
            <p:nvPr/>
          </p:nvSpPr>
          <p:spPr>
            <a:xfrm>
              <a:off x="7680734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113" name="Gruppieren 112">
            <a:extLst>
              <a:ext uri="{FF2B5EF4-FFF2-40B4-BE49-F238E27FC236}">
                <a16:creationId xmlns:a16="http://schemas.microsoft.com/office/drawing/2014/main" id="{F7F71FDE-6275-904A-8A90-61B418988A3B}"/>
              </a:ext>
            </a:extLst>
          </p:cNvPr>
          <p:cNvGrpSpPr/>
          <p:nvPr/>
        </p:nvGrpSpPr>
        <p:grpSpPr>
          <a:xfrm>
            <a:off x="6362144" y="4273283"/>
            <a:ext cx="1386834" cy="108000"/>
            <a:chOff x="6401900" y="3458567"/>
            <a:chExt cx="1386834" cy="108000"/>
          </a:xfrm>
        </p:grpSpPr>
        <p:sp>
          <p:nvSpPr>
            <p:cNvPr id="114" name="Rechteck 113">
              <a:extLst>
                <a:ext uri="{FF2B5EF4-FFF2-40B4-BE49-F238E27FC236}">
                  <a16:creationId xmlns:a16="http://schemas.microsoft.com/office/drawing/2014/main" id="{D6E99BD7-46F3-6141-9A6D-C12849C977E8}"/>
                </a:ext>
              </a:extLst>
            </p:cNvPr>
            <p:cNvSpPr/>
            <p:nvPr/>
          </p:nvSpPr>
          <p:spPr>
            <a:xfrm>
              <a:off x="6401900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5" name="Rechteck 114">
              <a:extLst>
                <a:ext uri="{FF2B5EF4-FFF2-40B4-BE49-F238E27FC236}">
                  <a16:creationId xmlns:a16="http://schemas.microsoft.com/office/drawing/2014/main" id="{AD0A4162-6D92-2642-A3DC-A424F5D77599}"/>
                </a:ext>
              </a:extLst>
            </p:cNvPr>
            <p:cNvSpPr/>
            <p:nvPr/>
          </p:nvSpPr>
          <p:spPr>
            <a:xfrm>
              <a:off x="6543993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6" name="Rechteck 115">
              <a:extLst>
                <a:ext uri="{FF2B5EF4-FFF2-40B4-BE49-F238E27FC236}">
                  <a16:creationId xmlns:a16="http://schemas.microsoft.com/office/drawing/2014/main" id="{AB74E9DC-743C-BC43-AE17-83E7A1D9AB15}"/>
                </a:ext>
              </a:extLst>
            </p:cNvPr>
            <p:cNvSpPr/>
            <p:nvPr/>
          </p:nvSpPr>
          <p:spPr>
            <a:xfrm>
              <a:off x="6686086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" name="Rechteck 116">
              <a:extLst>
                <a:ext uri="{FF2B5EF4-FFF2-40B4-BE49-F238E27FC236}">
                  <a16:creationId xmlns:a16="http://schemas.microsoft.com/office/drawing/2014/main" id="{734425CC-F279-0847-A914-DF00EE1BF5C8}"/>
                </a:ext>
              </a:extLst>
            </p:cNvPr>
            <p:cNvSpPr/>
            <p:nvPr/>
          </p:nvSpPr>
          <p:spPr>
            <a:xfrm>
              <a:off x="6828179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8" name="Rechteck 117">
              <a:extLst>
                <a:ext uri="{FF2B5EF4-FFF2-40B4-BE49-F238E27FC236}">
                  <a16:creationId xmlns:a16="http://schemas.microsoft.com/office/drawing/2014/main" id="{3E356086-90E2-4445-BBF0-663A15E6E7C1}"/>
                </a:ext>
              </a:extLst>
            </p:cNvPr>
            <p:cNvSpPr/>
            <p:nvPr/>
          </p:nvSpPr>
          <p:spPr>
            <a:xfrm>
              <a:off x="6970272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9" name="Rechteck 118">
              <a:extLst>
                <a:ext uri="{FF2B5EF4-FFF2-40B4-BE49-F238E27FC236}">
                  <a16:creationId xmlns:a16="http://schemas.microsoft.com/office/drawing/2014/main" id="{C85D09B4-2E6F-C447-8CF0-5D8B08F1F453}"/>
                </a:ext>
              </a:extLst>
            </p:cNvPr>
            <p:cNvSpPr/>
            <p:nvPr/>
          </p:nvSpPr>
          <p:spPr>
            <a:xfrm>
              <a:off x="7112365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" name="Rechteck 119">
              <a:extLst>
                <a:ext uri="{FF2B5EF4-FFF2-40B4-BE49-F238E27FC236}">
                  <a16:creationId xmlns:a16="http://schemas.microsoft.com/office/drawing/2014/main" id="{6332D498-C4FE-304D-A0BE-DBAE9ECFE835}"/>
                </a:ext>
              </a:extLst>
            </p:cNvPr>
            <p:cNvSpPr/>
            <p:nvPr/>
          </p:nvSpPr>
          <p:spPr>
            <a:xfrm>
              <a:off x="7254458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1" name="Rechteck 120">
              <a:extLst>
                <a:ext uri="{FF2B5EF4-FFF2-40B4-BE49-F238E27FC236}">
                  <a16:creationId xmlns:a16="http://schemas.microsoft.com/office/drawing/2014/main" id="{ADC5C1C9-68C6-7E46-A0B3-4A6AD824F970}"/>
                </a:ext>
              </a:extLst>
            </p:cNvPr>
            <p:cNvSpPr/>
            <p:nvPr/>
          </p:nvSpPr>
          <p:spPr>
            <a:xfrm>
              <a:off x="7396551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2" name="Rechteck 121">
              <a:extLst>
                <a:ext uri="{FF2B5EF4-FFF2-40B4-BE49-F238E27FC236}">
                  <a16:creationId xmlns:a16="http://schemas.microsoft.com/office/drawing/2014/main" id="{D93BAD7C-170B-8C46-B122-F9CD4847CD36}"/>
                </a:ext>
              </a:extLst>
            </p:cNvPr>
            <p:cNvSpPr/>
            <p:nvPr/>
          </p:nvSpPr>
          <p:spPr>
            <a:xfrm>
              <a:off x="7538644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" name="Rechteck 122">
              <a:extLst>
                <a:ext uri="{FF2B5EF4-FFF2-40B4-BE49-F238E27FC236}">
                  <a16:creationId xmlns:a16="http://schemas.microsoft.com/office/drawing/2014/main" id="{E4DC97B4-089C-054E-A200-B8DB49B87F51}"/>
                </a:ext>
              </a:extLst>
            </p:cNvPr>
            <p:cNvSpPr/>
            <p:nvPr/>
          </p:nvSpPr>
          <p:spPr>
            <a:xfrm>
              <a:off x="7680734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124" name="Gruppieren 123">
            <a:extLst>
              <a:ext uri="{FF2B5EF4-FFF2-40B4-BE49-F238E27FC236}">
                <a16:creationId xmlns:a16="http://schemas.microsoft.com/office/drawing/2014/main" id="{60CAB101-CAB5-4443-8A8E-CEFFA5767A99}"/>
              </a:ext>
            </a:extLst>
          </p:cNvPr>
          <p:cNvGrpSpPr/>
          <p:nvPr/>
        </p:nvGrpSpPr>
        <p:grpSpPr>
          <a:xfrm>
            <a:off x="6362144" y="4419055"/>
            <a:ext cx="1386834" cy="108000"/>
            <a:chOff x="6401900" y="3458567"/>
            <a:chExt cx="1386834" cy="108000"/>
          </a:xfrm>
        </p:grpSpPr>
        <p:sp>
          <p:nvSpPr>
            <p:cNvPr id="125" name="Rechteck 124">
              <a:extLst>
                <a:ext uri="{FF2B5EF4-FFF2-40B4-BE49-F238E27FC236}">
                  <a16:creationId xmlns:a16="http://schemas.microsoft.com/office/drawing/2014/main" id="{166CC73B-2E77-614F-A30B-95E44470A8A7}"/>
                </a:ext>
              </a:extLst>
            </p:cNvPr>
            <p:cNvSpPr/>
            <p:nvPr/>
          </p:nvSpPr>
          <p:spPr>
            <a:xfrm>
              <a:off x="6401900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" name="Rechteck 125">
              <a:extLst>
                <a:ext uri="{FF2B5EF4-FFF2-40B4-BE49-F238E27FC236}">
                  <a16:creationId xmlns:a16="http://schemas.microsoft.com/office/drawing/2014/main" id="{FE3CA9A4-B7DF-C34B-A856-EA70C995B89B}"/>
                </a:ext>
              </a:extLst>
            </p:cNvPr>
            <p:cNvSpPr/>
            <p:nvPr/>
          </p:nvSpPr>
          <p:spPr>
            <a:xfrm>
              <a:off x="6543993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7" name="Rechteck 126">
              <a:extLst>
                <a:ext uri="{FF2B5EF4-FFF2-40B4-BE49-F238E27FC236}">
                  <a16:creationId xmlns:a16="http://schemas.microsoft.com/office/drawing/2014/main" id="{238957B6-1E9B-EB49-B00C-E59F7A5EE213}"/>
                </a:ext>
              </a:extLst>
            </p:cNvPr>
            <p:cNvSpPr/>
            <p:nvPr/>
          </p:nvSpPr>
          <p:spPr>
            <a:xfrm>
              <a:off x="6686086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8" name="Rechteck 127">
              <a:extLst>
                <a:ext uri="{FF2B5EF4-FFF2-40B4-BE49-F238E27FC236}">
                  <a16:creationId xmlns:a16="http://schemas.microsoft.com/office/drawing/2014/main" id="{A5CA426C-030E-D944-A29A-8277C4701EF7}"/>
                </a:ext>
              </a:extLst>
            </p:cNvPr>
            <p:cNvSpPr/>
            <p:nvPr/>
          </p:nvSpPr>
          <p:spPr>
            <a:xfrm>
              <a:off x="6828179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" name="Rechteck 128">
              <a:extLst>
                <a:ext uri="{FF2B5EF4-FFF2-40B4-BE49-F238E27FC236}">
                  <a16:creationId xmlns:a16="http://schemas.microsoft.com/office/drawing/2014/main" id="{A6AB5877-80C0-284F-8769-E578460A8231}"/>
                </a:ext>
              </a:extLst>
            </p:cNvPr>
            <p:cNvSpPr/>
            <p:nvPr/>
          </p:nvSpPr>
          <p:spPr>
            <a:xfrm>
              <a:off x="6970272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0" name="Rechteck 129">
              <a:extLst>
                <a:ext uri="{FF2B5EF4-FFF2-40B4-BE49-F238E27FC236}">
                  <a16:creationId xmlns:a16="http://schemas.microsoft.com/office/drawing/2014/main" id="{72A084F9-BC2F-F944-AFEC-816F3D0F11D4}"/>
                </a:ext>
              </a:extLst>
            </p:cNvPr>
            <p:cNvSpPr/>
            <p:nvPr/>
          </p:nvSpPr>
          <p:spPr>
            <a:xfrm>
              <a:off x="7112365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1" name="Rechteck 130">
              <a:extLst>
                <a:ext uri="{FF2B5EF4-FFF2-40B4-BE49-F238E27FC236}">
                  <a16:creationId xmlns:a16="http://schemas.microsoft.com/office/drawing/2014/main" id="{1086C4FE-1B25-5742-B43D-69050404713A}"/>
                </a:ext>
              </a:extLst>
            </p:cNvPr>
            <p:cNvSpPr/>
            <p:nvPr/>
          </p:nvSpPr>
          <p:spPr>
            <a:xfrm>
              <a:off x="7254458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" name="Rechteck 131">
              <a:extLst>
                <a:ext uri="{FF2B5EF4-FFF2-40B4-BE49-F238E27FC236}">
                  <a16:creationId xmlns:a16="http://schemas.microsoft.com/office/drawing/2014/main" id="{8077FEE8-2DE0-A144-BC89-F6BAD336F012}"/>
                </a:ext>
              </a:extLst>
            </p:cNvPr>
            <p:cNvSpPr/>
            <p:nvPr/>
          </p:nvSpPr>
          <p:spPr>
            <a:xfrm>
              <a:off x="7396551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3" name="Rechteck 132">
              <a:extLst>
                <a:ext uri="{FF2B5EF4-FFF2-40B4-BE49-F238E27FC236}">
                  <a16:creationId xmlns:a16="http://schemas.microsoft.com/office/drawing/2014/main" id="{F0C48A12-5E5E-4949-AF9D-1419CB76DA0C}"/>
                </a:ext>
              </a:extLst>
            </p:cNvPr>
            <p:cNvSpPr/>
            <p:nvPr/>
          </p:nvSpPr>
          <p:spPr>
            <a:xfrm>
              <a:off x="7538644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4" name="Rechteck 133">
              <a:extLst>
                <a:ext uri="{FF2B5EF4-FFF2-40B4-BE49-F238E27FC236}">
                  <a16:creationId xmlns:a16="http://schemas.microsoft.com/office/drawing/2014/main" id="{62451C11-B0D2-4B49-810B-8B3109C1E2BF}"/>
                </a:ext>
              </a:extLst>
            </p:cNvPr>
            <p:cNvSpPr/>
            <p:nvPr/>
          </p:nvSpPr>
          <p:spPr>
            <a:xfrm>
              <a:off x="7680734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135" name="Gruppieren 134">
            <a:extLst>
              <a:ext uri="{FF2B5EF4-FFF2-40B4-BE49-F238E27FC236}">
                <a16:creationId xmlns:a16="http://schemas.microsoft.com/office/drawing/2014/main" id="{F15D4DB9-D557-4F43-8F9A-215DEF991863}"/>
              </a:ext>
            </a:extLst>
          </p:cNvPr>
          <p:cNvGrpSpPr/>
          <p:nvPr/>
        </p:nvGrpSpPr>
        <p:grpSpPr>
          <a:xfrm>
            <a:off x="6362144" y="4564832"/>
            <a:ext cx="1386834" cy="108000"/>
            <a:chOff x="6401900" y="3458567"/>
            <a:chExt cx="1386834" cy="108000"/>
          </a:xfrm>
        </p:grpSpPr>
        <p:sp>
          <p:nvSpPr>
            <p:cNvPr id="136" name="Rechteck 135">
              <a:extLst>
                <a:ext uri="{FF2B5EF4-FFF2-40B4-BE49-F238E27FC236}">
                  <a16:creationId xmlns:a16="http://schemas.microsoft.com/office/drawing/2014/main" id="{AC832F71-A113-5F4C-B36B-D15C97405A98}"/>
                </a:ext>
              </a:extLst>
            </p:cNvPr>
            <p:cNvSpPr/>
            <p:nvPr/>
          </p:nvSpPr>
          <p:spPr>
            <a:xfrm>
              <a:off x="6401900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7" name="Rechteck 136">
              <a:extLst>
                <a:ext uri="{FF2B5EF4-FFF2-40B4-BE49-F238E27FC236}">
                  <a16:creationId xmlns:a16="http://schemas.microsoft.com/office/drawing/2014/main" id="{7BEE9B68-E640-BE47-8956-4DBF5CB29121}"/>
                </a:ext>
              </a:extLst>
            </p:cNvPr>
            <p:cNvSpPr/>
            <p:nvPr/>
          </p:nvSpPr>
          <p:spPr>
            <a:xfrm>
              <a:off x="6543993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8" name="Rechteck 137">
              <a:extLst>
                <a:ext uri="{FF2B5EF4-FFF2-40B4-BE49-F238E27FC236}">
                  <a16:creationId xmlns:a16="http://schemas.microsoft.com/office/drawing/2014/main" id="{DE642105-8856-8C4E-AB39-7035163EB092}"/>
                </a:ext>
              </a:extLst>
            </p:cNvPr>
            <p:cNvSpPr/>
            <p:nvPr/>
          </p:nvSpPr>
          <p:spPr>
            <a:xfrm>
              <a:off x="6686086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9" name="Rechteck 138">
              <a:extLst>
                <a:ext uri="{FF2B5EF4-FFF2-40B4-BE49-F238E27FC236}">
                  <a16:creationId xmlns:a16="http://schemas.microsoft.com/office/drawing/2014/main" id="{25B3DBB9-2124-C84E-9CE3-46975026A09D}"/>
                </a:ext>
              </a:extLst>
            </p:cNvPr>
            <p:cNvSpPr/>
            <p:nvPr/>
          </p:nvSpPr>
          <p:spPr>
            <a:xfrm>
              <a:off x="6828179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0" name="Rechteck 139">
              <a:extLst>
                <a:ext uri="{FF2B5EF4-FFF2-40B4-BE49-F238E27FC236}">
                  <a16:creationId xmlns:a16="http://schemas.microsoft.com/office/drawing/2014/main" id="{80601891-C781-CE48-8C14-30EFBF5E3AEF}"/>
                </a:ext>
              </a:extLst>
            </p:cNvPr>
            <p:cNvSpPr/>
            <p:nvPr/>
          </p:nvSpPr>
          <p:spPr>
            <a:xfrm>
              <a:off x="6970272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1" name="Rechteck 140">
              <a:extLst>
                <a:ext uri="{FF2B5EF4-FFF2-40B4-BE49-F238E27FC236}">
                  <a16:creationId xmlns:a16="http://schemas.microsoft.com/office/drawing/2014/main" id="{C0C199D0-F4C7-854A-A437-D0B187E95B90}"/>
                </a:ext>
              </a:extLst>
            </p:cNvPr>
            <p:cNvSpPr/>
            <p:nvPr/>
          </p:nvSpPr>
          <p:spPr>
            <a:xfrm>
              <a:off x="7112365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2" name="Rechteck 141">
              <a:extLst>
                <a:ext uri="{FF2B5EF4-FFF2-40B4-BE49-F238E27FC236}">
                  <a16:creationId xmlns:a16="http://schemas.microsoft.com/office/drawing/2014/main" id="{42891FC2-A777-F746-8B0D-123EDA72E27E}"/>
                </a:ext>
              </a:extLst>
            </p:cNvPr>
            <p:cNvSpPr/>
            <p:nvPr/>
          </p:nvSpPr>
          <p:spPr>
            <a:xfrm>
              <a:off x="7254458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3" name="Rechteck 142">
              <a:extLst>
                <a:ext uri="{FF2B5EF4-FFF2-40B4-BE49-F238E27FC236}">
                  <a16:creationId xmlns:a16="http://schemas.microsoft.com/office/drawing/2014/main" id="{3AD72E44-7184-2546-8857-39C6E5F52FAC}"/>
                </a:ext>
              </a:extLst>
            </p:cNvPr>
            <p:cNvSpPr/>
            <p:nvPr/>
          </p:nvSpPr>
          <p:spPr>
            <a:xfrm>
              <a:off x="7396551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4" name="Rechteck 143">
              <a:extLst>
                <a:ext uri="{FF2B5EF4-FFF2-40B4-BE49-F238E27FC236}">
                  <a16:creationId xmlns:a16="http://schemas.microsoft.com/office/drawing/2014/main" id="{EDC6FE01-33F1-3043-9721-11731B1AEBAF}"/>
                </a:ext>
              </a:extLst>
            </p:cNvPr>
            <p:cNvSpPr/>
            <p:nvPr/>
          </p:nvSpPr>
          <p:spPr>
            <a:xfrm>
              <a:off x="7538644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5" name="Rechteck 144">
              <a:extLst>
                <a:ext uri="{FF2B5EF4-FFF2-40B4-BE49-F238E27FC236}">
                  <a16:creationId xmlns:a16="http://schemas.microsoft.com/office/drawing/2014/main" id="{0D54E869-5BD8-F74B-B8E9-7D4384978477}"/>
                </a:ext>
              </a:extLst>
            </p:cNvPr>
            <p:cNvSpPr/>
            <p:nvPr/>
          </p:nvSpPr>
          <p:spPr>
            <a:xfrm>
              <a:off x="7680734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147" name="Rechteck 146">
            <a:extLst>
              <a:ext uri="{FF2B5EF4-FFF2-40B4-BE49-F238E27FC236}">
                <a16:creationId xmlns:a16="http://schemas.microsoft.com/office/drawing/2014/main" id="{68530DE9-4CDC-5C43-802B-D0EE271D1F96}"/>
              </a:ext>
            </a:extLst>
          </p:cNvPr>
          <p:cNvSpPr/>
          <p:nvPr/>
        </p:nvSpPr>
        <p:spPr>
          <a:xfrm>
            <a:off x="6362144" y="4710605"/>
            <a:ext cx="108000" cy="10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8" name="Rechteck 147">
            <a:extLst>
              <a:ext uri="{FF2B5EF4-FFF2-40B4-BE49-F238E27FC236}">
                <a16:creationId xmlns:a16="http://schemas.microsoft.com/office/drawing/2014/main" id="{F8E4A4A6-C34E-8141-8BA4-74941AAA9A58}"/>
              </a:ext>
            </a:extLst>
          </p:cNvPr>
          <p:cNvSpPr/>
          <p:nvPr/>
        </p:nvSpPr>
        <p:spPr>
          <a:xfrm>
            <a:off x="6504237" y="4710605"/>
            <a:ext cx="108000" cy="10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9" name="Rechteck 148">
            <a:extLst>
              <a:ext uri="{FF2B5EF4-FFF2-40B4-BE49-F238E27FC236}">
                <a16:creationId xmlns:a16="http://schemas.microsoft.com/office/drawing/2014/main" id="{713BD447-2F42-CF4B-942C-39B7CA5A14F6}"/>
              </a:ext>
            </a:extLst>
          </p:cNvPr>
          <p:cNvSpPr/>
          <p:nvPr/>
        </p:nvSpPr>
        <p:spPr>
          <a:xfrm>
            <a:off x="6646330" y="4710605"/>
            <a:ext cx="108000" cy="10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50" name="Rechteck 149">
            <a:extLst>
              <a:ext uri="{FF2B5EF4-FFF2-40B4-BE49-F238E27FC236}">
                <a16:creationId xmlns:a16="http://schemas.microsoft.com/office/drawing/2014/main" id="{2A215074-7C13-684A-AD31-3A5206B8908C}"/>
              </a:ext>
            </a:extLst>
          </p:cNvPr>
          <p:cNvSpPr/>
          <p:nvPr/>
        </p:nvSpPr>
        <p:spPr>
          <a:xfrm>
            <a:off x="6788423" y="4710605"/>
            <a:ext cx="108000" cy="10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51" name="Rechteck 150">
            <a:extLst>
              <a:ext uri="{FF2B5EF4-FFF2-40B4-BE49-F238E27FC236}">
                <a16:creationId xmlns:a16="http://schemas.microsoft.com/office/drawing/2014/main" id="{2943ACE9-A968-3840-8D13-B03F07226B6B}"/>
              </a:ext>
            </a:extLst>
          </p:cNvPr>
          <p:cNvSpPr/>
          <p:nvPr/>
        </p:nvSpPr>
        <p:spPr>
          <a:xfrm>
            <a:off x="6930516" y="4710605"/>
            <a:ext cx="108000" cy="10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52" name="Rechteck 151">
            <a:extLst>
              <a:ext uri="{FF2B5EF4-FFF2-40B4-BE49-F238E27FC236}">
                <a16:creationId xmlns:a16="http://schemas.microsoft.com/office/drawing/2014/main" id="{4DA74C61-3D60-A74E-B427-3550F1C8CC48}"/>
              </a:ext>
            </a:extLst>
          </p:cNvPr>
          <p:cNvSpPr/>
          <p:nvPr/>
        </p:nvSpPr>
        <p:spPr>
          <a:xfrm>
            <a:off x="7072609" y="4710605"/>
            <a:ext cx="108000" cy="10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53" name="Rechteck 152">
            <a:extLst>
              <a:ext uri="{FF2B5EF4-FFF2-40B4-BE49-F238E27FC236}">
                <a16:creationId xmlns:a16="http://schemas.microsoft.com/office/drawing/2014/main" id="{9DE344A5-B5EB-934A-A5F0-053B8C0140D8}"/>
              </a:ext>
            </a:extLst>
          </p:cNvPr>
          <p:cNvSpPr/>
          <p:nvPr/>
        </p:nvSpPr>
        <p:spPr>
          <a:xfrm>
            <a:off x="7214702" y="4710605"/>
            <a:ext cx="108000" cy="10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54" name="Rechteck 153">
            <a:extLst>
              <a:ext uri="{FF2B5EF4-FFF2-40B4-BE49-F238E27FC236}">
                <a16:creationId xmlns:a16="http://schemas.microsoft.com/office/drawing/2014/main" id="{C15F44FF-42B8-8A4A-96E8-61C78FFCE219}"/>
              </a:ext>
            </a:extLst>
          </p:cNvPr>
          <p:cNvSpPr/>
          <p:nvPr/>
        </p:nvSpPr>
        <p:spPr>
          <a:xfrm>
            <a:off x="7356795" y="4710605"/>
            <a:ext cx="108000" cy="10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55" name="Rechteck 154">
            <a:extLst>
              <a:ext uri="{FF2B5EF4-FFF2-40B4-BE49-F238E27FC236}">
                <a16:creationId xmlns:a16="http://schemas.microsoft.com/office/drawing/2014/main" id="{7DB1BBF6-BBC1-814D-B6C7-8343D8561169}"/>
              </a:ext>
            </a:extLst>
          </p:cNvPr>
          <p:cNvSpPr/>
          <p:nvPr/>
        </p:nvSpPr>
        <p:spPr>
          <a:xfrm>
            <a:off x="7498888" y="4710605"/>
            <a:ext cx="108000" cy="108000"/>
          </a:xfrm>
          <a:prstGeom prst="rect">
            <a:avLst/>
          </a:prstGeom>
          <a:solidFill>
            <a:srgbClr val="9C06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56" name="Rechteck 155">
            <a:extLst>
              <a:ext uri="{FF2B5EF4-FFF2-40B4-BE49-F238E27FC236}">
                <a16:creationId xmlns:a16="http://schemas.microsoft.com/office/drawing/2014/main" id="{8AA57D60-783A-FA41-A50E-599BF42293F4}"/>
              </a:ext>
            </a:extLst>
          </p:cNvPr>
          <p:cNvSpPr/>
          <p:nvPr/>
        </p:nvSpPr>
        <p:spPr>
          <a:xfrm>
            <a:off x="7640978" y="4710605"/>
            <a:ext cx="108000" cy="108000"/>
          </a:xfrm>
          <a:prstGeom prst="rect">
            <a:avLst/>
          </a:prstGeom>
          <a:solidFill>
            <a:srgbClr val="9C06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157" name="Gruppieren 156">
            <a:extLst>
              <a:ext uri="{FF2B5EF4-FFF2-40B4-BE49-F238E27FC236}">
                <a16:creationId xmlns:a16="http://schemas.microsoft.com/office/drawing/2014/main" id="{16A6A0C4-7C44-3C46-845D-FCF6360533C7}"/>
              </a:ext>
            </a:extLst>
          </p:cNvPr>
          <p:cNvGrpSpPr/>
          <p:nvPr/>
        </p:nvGrpSpPr>
        <p:grpSpPr>
          <a:xfrm>
            <a:off x="9126114" y="3392306"/>
            <a:ext cx="1386834" cy="108000"/>
            <a:chOff x="6401900" y="3458567"/>
            <a:chExt cx="1386834" cy="108000"/>
          </a:xfrm>
        </p:grpSpPr>
        <p:sp>
          <p:nvSpPr>
            <p:cNvPr id="158" name="Rechteck 157">
              <a:extLst>
                <a:ext uri="{FF2B5EF4-FFF2-40B4-BE49-F238E27FC236}">
                  <a16:creationId xmlns:a16="http://schemas.microsoft.com/office/drawing/2014/main" id="{D6DC3471-B931-554F-A30D-6FD7E7DCF5D4}"/>
                </a:ext>
              </a:extLst>
            </p:cNvPr>
            <p:cNvSpPr/>
            <p:nvPr/>
          </p:nvSpPr>
          <p:spPr>
            <a:xfrm>
              <a:off x="6401900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9" name="Rechteck 158">
              <a:extLst>
                <a:ext uri="{FF2B5EF4-FFF2-40B4-BE49-F238E27FC236}">
                  <a16:creationId xmlns:a16="http://schemas.microsoft.com/office/drawing/2014/main" id="{921411E6-0A2E-FA40-A761-74D7B249BF24}"/>
                </a:ext>
              </a:extLst>
            </p:cNvPr>
            <p:cNvSpPr/>
            <p:nvPr/>
          </p:nvSpPr>
          <p:spPr>
            <a:xfrm>
              <a:off x="6543993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0" name="Rechteck 159">
              <a:extLst>
                <a:ext uri="{FF2B5EF4-FFF2-40B4-BE49-F238E27FC236}">
                  <a16:creationId xmlns:a16="http://schemas.microsoft.com/office/drawing/2014/main" id="{B2454EAF-CCFE-D147-82E3-0421C0BAB0CE}"/>
                </a:ext>
              </a:extLst>
            </p:cNvPr>
            <p:cNvSpPr/>
            <p:nvPr/>
          </p:nvSpPr>
          <p:spPr>
            <a:xfrm>
              <a:off x="6686086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1" name="Rechteck 160">
              <a:extLst>
                <a:ext uri="{FF2B5EF4-FFF2-40B4-BE49-F238E27FC236}">
                  <a16:creationId xmlns:a16="http://schemas.microsoft.com/office/drawing/2014/main" id="{BE37A745-9734-9347-A0AA-2884ED7D77AE}"/>
                </a:ext>
              </a:extLst>
            </p:cNvPr>
            <p:cNvSpPr/>
            <p:nvPr/>
          </p:nvSpPr>
          <p:spPr>
            <a:xfrm>
              <a:off x="6828179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2" name="Rechteck 161">
              <a:extLst>
                <a:ext uri="{FF2B5EF4-FFF2-40B4-BE49-F238E27FC236}">
                  <a16:creationId xmlns:a16="http://schemas.microsoft.com/office/drawing/2014/main" id="{70E96413-8362-5745-A67F-7F1BCAF43834}"/>
                </a:ext>
              </a:extLst>
            </p:cNvPr>
            <p:cNvSpPr/>
            <p:nvPr/>
          </p:nvSpPr>
          <p:spPr>
            <a:xfrm>
              <a:off x="6970272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3" name="Rechteck 162">
              <a:extLst>
                <a:ext uri="{FF2B5EF4-FFF2-40B4-BE49-F238E27FC236}">
                  <a16:creationId xmlns:a16="http://schemas.microsoft.com/office/drawing/2014/main" id="{5D1BECA1-5866-0B49-A480-B165F4124E3C}"/>
                </a:ext>
              </a:extLst>
            </p:cNvPr>
            <p:cNvSpPr/>
            <p:nvPr/>
          </p:nvSpPr>
          <p:spPr>
            <a:xfrm>
              <a:off x="7112365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4" name="Rechteck 163">
              <a:extLst>
                <a:ext uri="{FF2B5EF4-FFF2-40B4-BE49-F238E27FC236}">
                  <a16:creationId xmlns:a16="http://schemas.microsoft.com/office/drawing/2014/main" id="{C15214D6-17A1-D947-BA40-83F1B28C6623}"/>
                </a:ext>
              </a:extLst>
            </p:cNvPr>
            <p:cNvSpPr/>
            <p:nvPr/>
          </p:nvSpPr>
          <p:spPr>
            <a:xfrm>
              <a:off x="7254458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5" name="Rechteck 164">
              <a:extLst>
                <a:ext uri="{FF2B5EF4-FFF2-40B4-BE49-F238E27FC236}">
                  <a16:creationId xmlns:a16="http://schemas.microsoft.com/office/drawing/2014/main" id="{108B21E4-8C3A-8E4E-ACDD-05237B8D3713}"/>
                </a:ext>
              </a:extLst>
            </p:cNvPr>
            <p:cNvSpPr/>
            <p:nvPr/>
          </p:nvSpPr>
          <p:spPr>
            <a:xfrm>
              <a:off x="7396551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6" name="Rechteck 165">
              <a:extLst>
                <a:ext uri="{FF2B5EF4-FFF2-40B4-BE49-F238E27FC236}">
                  <a16:creationId xmlns:a16="http://schemas.microsoft.com/office/drawing/2014/main" id="{998FDACD-2EAC-2C40-96DC-FB1F982381DA}"/>
                </a:ext>
              </a:extLst>
            </p:cNvPr>
            <p:cNvSpPr/>
            <p:nvPr/>
          </p:nvSpPr>
          <p:spPr>
            <a:xfrm>
              <a:off x="7538644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7" name="Rechteck 166">
              <a:extLst>
                <a:ext uri="{FF2B5EF4-FFF2-40B4-BE49-F238E27FC236}">
                  <a16:creationId xmlns:a16="http://schemas.microsoft.com/office/drawing/2014/main" id="{207BF47A-E7DD-BE4A-A8EB-34E4BE824454}"/>
                </a:ext>
              </a:extLst>
            </p:cNvPr>
            <p:cNvSpPr/>
            <p:nvPr/>
          </p:nvSpPr>
          <p:spPr>
            <a:xfrm>
              <a:off x="7680734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168" name="Gruppieren 167">
            <a:extLst>
              <a:ext uri="{FF2B5EF4-FFF2-40B4-BE49-F238E27FC236}">
                <a16:creationId xmlns:a16="http://schemas.microsoft.com/office/drawing/2014/main" id="{C4C9EA3C-32DD-BB4E-B930-36A388557B3F}"/>
              </a:ext>
            </a:extLst>
          </p:cNvPr>
          <p:cNvGrpSpPr/>
          <p:nvPr/>
        </p:nvGrpSpPr>
        <p:grpSpPr>
          <a:xfrm>
            <a:off x="9126114" y="3544706"/>
            <a:ext cx="1386834" cy="108000"/>
            <a:chOff x="6401900" y="3458567"/>
            <a:chExt cx="1386834" cy="108000"/>
          </a:xfrm>
        </p:grpSpPr>
        <p:sp>
          <p:nvSpPr>
            <p:cNvPr id="169" name="Rechteck 168">
              <a:extLst>
                <a:ext uri="{FF2B5EF4-FFF2-40B4-BE49-F238E27FC236}">
                  <a16:creationId xmlns:a16="http://schemas.microsoft.com/office/drawing/2014/main" id="{BD80A692-7232-F244-8A42-1F13E8B7804B}"/>
                </a:ext>
              </a:extLst>
            </p:cNvPr>
            <p:cNvSpPr/>
            <p:nvPr/>
          </p:nvSpPr>
          <p:spPr>
            <a:xfrm>
              <a:off x="6401900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0" name="Rechteck 169">
              <a:extLst>
                <a:ext uri="{FF2B5EF4-FFF2-40B4-BE49-F238E27FC236}">
                  <a16:creationId xmlns:a16="http://schemas.microsoft.com/office/drawing/2014/main" id="{1C09EE6B-3C1F-0944-B84F-D4190B5A2019}"/>
                </a:ext>
              </a:extLst>
            </p:cNvPr>
            <p:cNvSpPr/>
            <p:nvPr/>
          </p:nvSpPr>
          <p:spPr>
            <a:xfrm>
              <a:off x="6543993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1" name="Rechteck 170">
              <a:extLst>
                <a:ext uri="{FF2B5EF4-FFF2-40B4-BE49-F238E27FC236}">
                  <a16:creationId xmlns:a16="http://schemas.microsoft.com/office/drawing/2014/main" id="{7D8599B0-EB85-4C47-ABA4-5EAE10BBF56F}"/>
                </a:ext>
              </a:extLst>
            </p:cNvPr>
            <p:cNvSpPr/>
            <p:nvPr/>
          </p:nvSpPr>
          <p:spPr>
            <a:xfrm>
              <a:off x="6686086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2" name="Rechteck 171">
              <a:extLst>
                <a:ext uri="{FF2B5EF4-FFF2-40B4-BE49-F238E27FC236}">
                  <a16:creationId xmlns:a16="http://schemas.microsoft.com/office/drawing/2014/main" id="{B4C15A81-9602-BF46-ABBA-4200AE22631A}"/>
                </a:ext>
              </a:extLst>
            </p:cNvPr>
            <p:cNvSpPr/>
            <p:nvPr/>
          </p:nvSpPr>
          <p:spPr>
            <a:xfrm>
              <a:off x="6828179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3" name="Rechteck 172">
              <a:extLst>
                <a:ext uri="{FF2B5EF4-FFF2-40B4-BE49-F238E27FC236}">
                  <a16:creationId xmlns:a16="http://schemas.microsoft.com/office/drawing/2014/main" id="{57C525B2-31FA-5945-9709-44502EAE0A48}"/>
                </a:ext>
              </a:extLst>
            </p:cNvPr>
            <p:cNvSpPr/>
            <p:nvPr/>
          </p:nvSpPr>
          <p:spPr>
            <a:xfrm>
              <a:off x="6970272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4" name="Rechteck 173">
              <a:extLst>
                <a:ext uri="{FF2B5EF4-FFF2-40B4-BE49-F238E27FC236}">
                  <a16:creationId xmlns:a16="http://schemas.microsoft.com/office/drawing/2014/main" id="{2AAD13D2-E34A-8340-AA0B-6CEB8B99572F}"/>
                </a:ext>
              </a:extLst>
            </p:cNvPr>
            <p:cNvSpPr/>
            <p:nvPr/>
          </p:nvSpPr>
          <p:spPr>
            <a:xfrm>
              <a:off x="7112365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5" name="Rechteck 174">
              <a:extLst>
                <a:ext uri="{FF2B5EF4-FFF2-40B4-BE49-F238E27FC236}">
                  <a16:creationId xmlns:a16="http://schemas.microsoft.com/office/drawing/2014/main" id="{3E124607-C584-9A41-8CAF-B0037F0FC36E}"/>
                </a:ext>
              </a:extLst>
            </p:cNvPr>
            <p:cNvSpPr/>
            <p:nvPr/>
          </p:nvSpPr>
          <p:spPr>
            <a:xfrm>
              <a:off x="7254458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6" name="Rechteck 175">
              <a:extLst>
                <a:ext uri="{FF2B5EF4-FFF2-40B4-BE49-F238E27FC236}">
                  <a16:creationId xmlns:a16="http://schemas.microsoft.com/office/drawing/2014/main" id="{969D0760-1A14-8646-B82F-2E81D49BB6B2}"/>
                </a:ext>
              </a:extLst>
            </p:cNvPr>
            <p:cNvSpPr/>
            <p:nvPr/>
          </p:nvSpPr>
          <p:spPr>
            <a:xfrm>
              <a:off x="7396551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7" name="Rechteck 176">
              <a:extLst>
                <a:ext uri="{FF2B5EF4-FFF2-40B4-BE49-F238E27FC236}">
                  <a16:creationId xmlns:a16="http://schemas.microsoft.com/office/drawing/2014/main" id="{9E0EF1A9-DFCE-FC4A-8258-BA64A2E12D65}"/>
                </a:ext>
              </a:extLst>
            </p:cNvPr>
            <p:cNvSpPr/>
            <p:nvPr/>
          </p:nvSpPr>
          <p:spPr>
            <a:xfrm>
              <a:off x="7538644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8" name="Rechteck 177">
              <a:extLst>
                <a:ext uri="{FF2B5EF4-FFF2-40B4-BE49-F238E27FC236}">
                  <a16:creationId xmlns:a16="http://schemas.microsoft.com/office/drawing/2014/main" id="{6A5B4FE4-2DFF-1E41-81ED-85119B0D50B2}"/>
                </a:ext>
              </a:extLst>
            </p:cNvPr>
            <p:cNvSpPr/>
            <p:nvPr/>
          </p:nvSpPr>
          <p:spPr>
            <a:xfrm>
              <a:off x="7680734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179" name="Gruppieren 178">
            <a:extLst>
              <a:ext uri="{FF2B5EF4-FFF2-40B4-BE49-F238E27FC236}">
                <a16:creationId xmlns:a16="http://schemas.microsoft.com/office/drawing/2014/main" id="{E91199E7-AEAA-AD4F-8FE0-127E6D3ACA93}"/>
              </a:ext>
            </a:extLst>
          </p:cNvPr>
          <p:cNvGrpSpPr/>
          <p:nvPr/>
        </p:nvGrpSpPr>
        <p:grpSpPr>
          <a:xfrm>
            <a:off x="9126114" y="3690478"/>
            <a:ext cx="1386834" cy="108000"/>
            <a:chOff x="6401900" y="3458567"/>
            <a:chExt cx="1386834" cy="108000"/>
          </a:xfrm>
        </p:grpSpPr>
        <p:sp>
          <p:nvSpPr>
            <p:cNvPr id="180" name="Rechteck 179">
              <a:extLst>
                <a:ext uri="{FF2B5EF4-FFF2-40B4-BE49-F238E27FC236}">
                  <a16:creationId xmlns:a16="http://schemas.microsoft.com/office/drawing/2014/main" id="{89369E53-AA2F-1C43-829F-122B00BAF130}"/>
                </a:ext>
              </a:extLst>
            </p:cNvPr>
            <p:cNvSpPr/>
            <p:nvPr/>
          </p:nvSpPr>
          <p:spPr>
            <a:xfrm>
              <a:off x="6401900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1" name="Rechteck 180">
              <a:extLst>
                <a:ext uri="{FF2B5EF4-FFF2-40B4-BE49-F238E27FC236}">
                  <a16:creationId xmlns:a16="http://schemas.microsoft.com/office/drawing/2014/main" id="{943C8879-9889-ED47-8212-41F0265F0F86}"/>
                </a:ext>
              </a:extLst>
            </p:cNvPr>
            <p:cNvSpPr/>
            <p:nvPr/>
          </p:nvSpPr>
          <p:spPr>
            <a:xfrm>
              <a:off x="6543993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2" name="Rechteck 181">
              <a:extLst>
                <a:ext uri="{FF2B5EF4-FFF2-40B4-BE49-F238E27FC236}">
                  <a16:creationId xmlns:a16="http://schemas.microsoft.com/office/drawing/2014/main" id="{07107D83-78B3-E14C-8BD3-4B1667E1ECAF}"/>
                </a:ext>
              </a:extLst>
            </p:cNvPr>
            <p:cNvSpPr/>
            <p:nvPr/>
          </p:nvSpPr>
          <p:spPr>
            <a:xfrm>
              <a:off x="6686086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3" name="Rechteck 182">
              <a:extLst>
                <a:ext uri="{FF2B5EF4-FFF2-40B4-BE49-F238E27FC236}">
                  <a16:creationId xmlns:a16="http://schemas.microsoft.com/office/drawing/2014/main" id="{B3FC6E9C-336B-874E-A6A7-08E06FA588B7}"/>
                </a:ext>
              </a:extLst>
            </p:cNvPr>
            <p:cNvSpPr/>
            <p:nvPr/>
          </p:nvSpPr>
          <p:spPr>
            <a:xfrm>
              <a:off x="6828179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4" name="Rechteck 183">
              <a:extLst>
                <a:ext uri="{FF2B5EF4-FFF2-40B4-BE49-F238E27FC236}">
                  <a16:creationId xmlns:a16="http://schemas.microsoft.com/office/drawing/2014/main" id="{79B685B1-5B67-B245-A10C-B2B307AEA4AC}"/>
                </a:ext>
              </a:extLst>
            </p:cNvPr>
            <p:cNvSpPr/>
            <p:nvPr/>
          </p:nvSpPr>
          <p:spPr>
            <a:xfrm>
              <a:off x="6970272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5" name="Rechteck 184">
              <a:extLst>
                <a:ext uri="{FF2B5EF4-FFF2-40B4-BE49-F238E27FC236}">
                  <a16:creationId xmlns:a16="http://schemas.microsoft.com/office/drawing/2014/main" id="{EF2FB331-86DE-A34C-91EE-664AA65A580A}"/>
                </a:ext>
              </a:extLst>
            </p:cNvPr>
            <p:cNvSpPr/>
            <p:nvPr/>
          </p:nvSpPr>
          <p:spPr>
            <a:xfrm>
              <a:off x="7112365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6" name="Rechteck 185">
              <a:extLst>
                <a:ext uri="{FF2B5EF4-FFF2-40B4-BE49-F238E27FC236}">
                  <a16:creationId xmlns:a16="http://schemas.microsoft.com/office/drawing/2014/main" id="{569BE9C4-DBF0-564A-95A0-58F2ED304E77}"/>
                </a:ext>
              </a:extLst>
            </p:cNvPr>
            <p:cNvSpPr/>
            <p:nvPr/>
          </p:nvSpPr>
          <p:spPr>
            <a:xfrm>
              <a:off x="7254458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7" name="Rechteck 186">
              <a:extLst>
                <a:ext uri="{FF2B5EF4-FFF2-40B4-BE49-F238E27FC236}">
                  <a16:creationId xmlns:a16="http://schemas.microsoft.com/office/drawing/2014/main" id="{3A89071B-BA77-B345-B4EC-696DD9A6C4FA}"/>
                </a:ext>
              </a:extLst>
            </p:cNvPr>
            <p:cNvSpPr/>
            <p:nvPr/>
          </p:nvSpPr>
          <p:spPr>
            <a:xfrm>
              <a:off x="7396551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8" name="Rechteck 187">
              <a:extLst>
                <a:ext uri="{FF2B5EF4-FFF2-40B4-BE49-F238E27FC236}">
                  <a16:creationId xmlns:a16="http://schemas.microsoft.com/office/drawing/2014/main" id="{7683C48F-3F26-4042-9704-C6561CF428ED}"/>
                </a:ext>
              </a:extLst>
            </p:cNvPr>
            <p:cNvSpPr/>
            <p:nvPr/>
          </p:nvSpPr>
          <p:spPr>
            <a:xfrm>
              <a:off x="7538644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9" name="Rechteck 188">
              <a:extLst>
                <a:ext uri="{FF2B5EF4-FFF2-40B4-BE49-F238E27FC236}">
                  <a16:creationId xmlns:a16="http://schemas.microsoft.com/office/drawing/2014/main" id="{ECB0BF37-EA29-EF4C-BA74-4CFA12EA83B7}"/>
                </a:ext>
              </a:extLst>
            </p:cNvPr>
            <p:cNvSpPr/>
            <p:nvPr/>
          </p:nvSpPr>
          <p:spPr>
            <a:xfrm>
              <a:off x="7680734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190" name="Gruppieren 189">
            <a:extLst>
              <a:ext uri="{FF2B5EF4-FFF2-40B4-BE49-F238E27FC236}">
                <a16:creationId xmlns:a16="http://schemas.microsoft.com/office/drawing/2014/main" id="{55708005-F3BC-EF43-A6A1-DEDADD56107A}"/>
              </a:ext>
            </a:extLst>
          </p:cNvPr>
          <p:cNvGrpSpPr/>
          <p:nvPr/>
        </p:nvGrpSpPr>
        <p:grpSpPr>
          <a:xfrm>
            <a:off x="9126114" y="3836255"/>
            <a:ext cx="1386834" cy="108000"/>
            <a:chOff x="6401900" y="3458567"/>
            <a:chExt cx="1386834" cy="108000"/>
          </a:xfrm>
        </p:grpSpPr>
        <p:sp>
          <p:nvSpPr>
            <p:cNvPr id="191" name="Rechteck 190">
              <a:extLst>
                <a:ext uri="{FF2B5EF4-FFF2-40B4-BE49-F238E27FC236}">
                  <a16:creationId xmlns:a16="http://schemas.microsoft.com/office/drawing/2014/main" id="{E8D93073-D904-D94B-AD9A-D61665156CD5}"/>
                </a:ext>
              </a:extLst>
            </p:cNvPr>
            <p:cNvSpPr/>
            <p:nvPr/>
          </p:nvSpPr>
          <p:spPr>
            <a:xfrm>
              <a:off x="6401900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2" name="Rechteck 191">
              <a:extLst>
                <a:ext uri="{FF2B5EF4-FFF2-40B4-BE49-F238E27FC236}">
                  <a16:creationId xmlns:a16="http://schemas.microsoft.com/office/drawing/2014/main" id="{593812EA-6B8C-8847-BD68-41A1C6BAB473}"/>
                </a:ext>
              </a:extLst>
            </p:cNvPr>
            <p:cNvSpPr/>
            <p:nvPr/>
          </p:nvSpPr>
          <p:spPr>
            <a:xfrm>
              <a:off x="6543993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3" name="Rechteck 192">
              <a:extLst>
                <a:ext uri="{FF2B5EF4-FFF2-40B4-BE49-F238E27FC236}">
                  <a16:creationId xmlns:a16="http://schemas.microsoft.com/office/drawing/2014/main" id="{981B8DF6-123A-8246-AB10-8F0781D0F0B0}"/>
                </a:ext>
              </a:extLst>
            </p:cNvPr>
            <p:cNvSpPr/>
            <p:nvPr/>
          </p:nvSpPr>
          <p:spPr>
            <a:xfrm>
              <a:off x="6686086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4" name="Rechteck 193">
              <a:extLst>
                <a:ext uri="{FF2B5EF4-FFF2-40B4-BE49-F238E27FC236}">
                  <a16:creationId xmlns:a16="http://schemas.microsoft.com/office/drawing/2014/main" id="{9CF0D24C-7A08-1740-8E24-037EE4EFC35A}"/>
                </a:ext>
              </a:extLst>
            </p:cNvPr>
            <p:cNvSpPr/>
            <p:nvPr/>
          </p:nvSpPr>
          <p:spPr>
            <a:xfrm>
              <a:off x="6828179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5" name="Rechteck 194">
              <a:extLst>
                <a:ext uri="{FF2B5EF4-FFF2-40B4-BE49-F238E27FC236}">
                  <a16:creationId xmlns:a16="http://schemas.microsoft.com/office/drawing/2014/main" id="{6A3A256E-A194-B54E-8AB9-24A8D8F39F52}"/>
                </a:ext>
              </a:extLst>
            </p:cNvPr>
            <p:cNvSpPr/>
            <p:nvPr/>
          </p:nvSpPr>
          <p:spPr>
            <a:xfrm>
              <a:off x="6970272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6" name="Rechteck 195">
              <a:extLst>
                <a:ext uri="{FF2B5EF4-FFF2-40B4-BE49-F238E27FC236}">
                  <a16:creationId xmlns:a16="http://schemas.microsoft.com/office/drawing/2014/main" id="{207CAE39-F74E-0842-9D38-7D3993C8A82F}"/>
                </a:ext>
              </a:extLst>
            </p:cNvPr>
            <p:cNvSpPr/>
            <p:nvPr/>
          </p:nvSpPr>
          <p:spPr>
            <a:xfrm>
              <a:off x="7112365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7" name="Rechteck 196">
              <a:extLst>
                <a:ext uri="{FF2B5EF4-FFF2-40B4-BE49-F238E27FC236}">
                  <a16:creationId xmlns:a16="http://schemas.microsoft.com/office/drawing/2014/main" id="{034DDC39-5F9F-2748-826A-CBBAC357FFFE}"/>
                </a:ext>
              </a:extLst>
            </p:cNvPr>
            <p:cNvSpPr/>
            <p:nvPr/>
          </p:nvSpPr>
          <p:spPr>
            <a:xfrm>
              <a:off x="7254458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8" name="Rechteck 197">
              <a:extLst>
                <a:ext uri="{FF2B5EF4-FFF2-40B4-BE49-F238E27FC236}">
                  <a16:creationId xmlns:a16="http://schemas.microsoft.com/office/drawing/2014/main" id="{92779A52-4B73-AB4E-BD80-E0AE3325DA5E}"/>
                </a:ext>
              </a:extLst>
            </p:cNvPr>
            <p:cNvSpPr/>
            <p:nvPr/>
          </p:nvSpPr>
          <p:spPr>
            <a:xfrm>
              <a:off x="7396551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9" name="Rechteck 198">
              <a:extLst>
                <a:ext uri="{FF2B5EF4-FFF2-40B4-BE49-F238E27FC236}">
                  <a16:creationId xmlns:a16="http://schemas.microsoft.com/office/drawing/2014/main" id="{2839F980-1E95-C344-9FFD-1AEFE9CA4F47}"/>
                </a:ext>
              </a:extLst>
            </p:cNvPr>
            <p:cNvSpPr/>
            <p:nvPr/>
          </p:nvSpPr>
          <p:spPr>
            <a:xfrm>
              <a:off x="7538644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0" name="Rechteck 199">
              <a:extLst>
                <a:ext uri="{FF2B5EF4-FFF2-40B4-BE49-F238E27FC236}">
                  <a16:creationId xmlns:a16="http://schemas.microsoft.com/office/drawing/2014/main" id="{A5BB1A6A-E3D9-1A42-90C1-6428CBE26A03}"/>
                </a:ext>
              </a:extLst>
            </p:cNvPr>
            <p:cNvSpPr/>
            <p:nvPr/>
          </p:nvSpPr>
          <p:spPr>
            <a:xfrm>
              <a:off x="7680734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201" name="Gruppieren 200">
            <a:extLst>
              <a:ext uri="{FF2B5EF4-FFF2-40B4-BE49-F238E27FC236}">
                <a16:creationId xmlns:a16="http://schemas.microsoft.com/office/drawing/2014/main" id="{E28E0D1C-7EAD-DE44-A5EC-772CFD15F8A9}"/>
              </a:ext>
            </a:extLst>
          </p:cNvPr>
          <p:cNvGrpSpPr/>
          <p:nvPr/>
        </p:nvGrpSpPr>
        <p:grpSpPr>
          <a:xfrm>
            <a:off x="9126114" y="3982028"/>
            <a:ext cx="1386834" cy="108000"/>
            <a:chOff x="6401900" y="3458567"/>
            <a:chExt cx="1386834" cy="108000"/>
          </a:xfrm>
        </p:grpSpPr>
        <p:sp>
          <p:nvSpPr>
            <p:cNvPr id="202" name="Rechteck 201">
              <a:extLst>
                <a:ext uri="{FF2B5EF4-FFF2-40B4-BE49-F238E27FC236}">
                  <a16:creationId xmlns:a16="http://schemas.microsoft.com/office/drawing/2014/main" id="{2CD80E59-0262-4848-8CE1-0BBB3CD3DB1D}"/>
                </a:ext>
              </a:extLst>
            </p:cNvPr>
            <p:cNvSpPr/>
            <p:nvPr/>
          </p:nvSpPr>
          <p:spPr>
            <a:xfrm>
              <a:off x="6401900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3" name="Rechteck 202">
              <a:extLst>
                <a:ext uri="{FF2B5EF4-FFF2-40B4-BE49-F238E27FC236}">
                  <a16:creationId xmlns:a16="http://schemas.microsoft.com/office/drawing/2014/main" id="{30DCEE53-C77C-614E-8470-D1491AB89602}"/>
                </a:ext>
              </a:extLst>
            </p:cNvPr>
            <p:cNvSpPr/>
            <p:nvPr/>
          </p:nvSpPr>
          <p:spPr>
            <a:xfrm>
              <a:off x="6543993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4" name="Rechteck 203">
              <a:extLst>
                <a:ext uri="{FF2B5EF4-FFF2-40B4-BE49-F238E27FC236}">
                  <a16:creationId xmlns:a16="http://schemas.microsoft.com/office/drawing/2014/main" id="{A312F0AC-1AC9-4046-BC9D-5BC4821CBA00}"/>
                </a:ext>
              </a:extLst>
            </p:cNvPr>
            <p:cNvSpPr/>
            <p:nvPr/>
          </p:nvSpPr>
          <p:spPr>
            <a:xfrm>
              <a:off x="6686086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5" name="Rechteck 204">
              <a:extLst>
                <a:ext uri="{FF2B5EF4-FFF2-40B4-BE49-F238E27FC236}">
                  <a16:creationId xmlns:a16="http://schemas.microsoft.com/office/drawing/2014/main" id="{0B91935A-9B4A-074C-BD6C-1551185A1476}"/>
                </a:ext>
              </a:extLst>
            </p:cNvPr>
            <p:cNvSpPr/>
            <p:nvPr/>
          </p:nvSpPr>
          <p:spPr>
            <a:xfrm>
              <a:off x="6828179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6" name="Rechteck 205">
              <a:extLst>
                <a:ext uri="{FF2B5EF4-FFF2-40B4-BE49-F238E27FC236}">
                  <a16:creationId xmlns:a16="http://schemas.microsoft.com/office/drawing/2014/main" id="{2FD886D1-6B25-734E-A006-B7A3E3B946F4}"/>
                </a:ext>
              </a:extLst>
            </p:cNvPr>
            <p:cNvSpPr/>
            <p:nvPr/>
          </p:nvSpPr>
          <p:spPr>
            <a:xfrm>
              <a:off x="6970272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7" name="Rechteck 206">
              <a:extLst>
                <a:ext uri="{FF2B5EF4-FFF2-40B4-BE49-F238E27FC236}">
                  <a16:creationId xmlns:a16="http://schemas.microsoft.com/office/drawing/2014/main" id="{D0467B54-0FD3-2446-8D77-5FA48F018ECA}"/>
                </a:ext>
              </a:extLst>
            </p:cNvPr>
            <p:cNvSpPr/>
            <p:nvPr/>
          </p:nvSpPr>
          <p:spPr>
            <a:xfrm>
              <a:off x="7112365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8" name="Rechteck 207">
              <a:extLst>
                <a:ext uri="{FF2B5EF4-FFF2-40B4-BE49-F238E27FC236}">
                  <a16:creationId xmlns:a16="http://schemas.microsoft.com/office/drawing/2014/main" id="{048103A5-2CE2-CD43-AFA6-833FE88A662C}"/>
                </a:ext>
              </a:extLst>
            </p:cNvPr>
            <p:cNvSpPr/>
            <p:nvPr/>
          </p:nvSpPr>
          <p:spPr>
            <a:xfrm>
              <a:off x="7254458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9" name="Rechteck 208">
              <a:extLst>
                <a:ext uri="{FF2B5EF4-FFF2-40B4-BE49-F238E27FC236}">
                  <a16:creationId xmlns:a16="http://schemas.microsoft.com/office/drawing/2014/main" id="{3D8E3ADD-CA66-3144-886E-DB32C8A75753}"/>
                </a:ext>
              </a:extLst>
            </p:cNvPr>
            <p:cNvSpPr/>
            <p:nvPr/>
          </p:nvSpPr>
          <p:spPr>
            <a:xfrm>
              <a:off x="7396551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0" name="Rechteck 209">
              <a:extLst>
                <a:ext uri="{FF2B5EF4-FFF2-40B4-BE49-F238E27FC236}">
                  <a16:creationId xmlns:a16="http://schemas.microsoft.com/office/drawing/2014/main" id="{E6AA489B-A31E-BE4B-BAC4-74A7D528BA44}"/>
                </a:ext>
              </a:extLst>
            </p:cNvPr>
            <p:cNvSpPr/>
            <p:nvPr/>
          </p:nvSpPr>
          <p:spPr>
            <a:xfrm>
              <a:off x="7538644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1" name="Rechteck 210">
              <a:extLst>
                <a:ext uri="{FF2B5EF4-FFF2-40B4-BE49-F238E27FC236}">
                  <a16:creationId xmlns:a16="http://schemas.microsoft.com/office/drawing/2014/main" id="{3888463D-07E5-9144-985E-C5056DF757A8}"/>
                </a:ext>
              </a:extLst>
            </p:cNvPr>
            <p:cNvSpPr/>
            <p:nvPr/>
          </p:nvSpPr>
          <p:spPr>
            <a:xfrm>
              <a:off x="7680734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212" name="Gruppieren 211">
            <a:extLst>
              <a:ext uri="{FF2B5EF4-FFF2-40B4-BE49-F238E27FC236}">
                <a16:creationId xmlns:a16="http://schemas.microsoft.com/office/drawing/2014/main" id="{DFBABFC5-4C12-AC43-8AFD-BB93CE3A36A2}"/>
              </a:ext>
            </a:extLst>
          </p:cNvPr>
          <p:cNvGrpSpPr/>
          <p:nvPr/>
        </p:nvGrpSpPr>
        <p:grpSpPr>
          <a:xfrm>
            <a:off x="9126114" y="4120883"/>
            <a:ext cx="1386834" cy="108000"/>
            <a:chOff x="6401900" y="3458567"/>
            <a:chExt cx="1386834" cy="108000"/>
          </a:xfrm>
        </p:grpSpPr>
        <p:sp>
          <p:nvSpPr>
            <p:cNvPr id="213" name="Rechteck 212">
              <a:extLst>
                <a:ext uri="{FF2B5EF4-FFF2-40B4-BE49-F238E27FC236}">
                  <a16:creationId xmlns:a16="http://schemas.microsoft.com/office/drawing/2014/main" id="{8FE7BB61-3582-1549-939C-67134E66F605}"/>
                </a:ext>
              </a:extLst>
            </p:cNvPr>
            <p:cNvSpPr/>
            <p:nvPr/>
          </p:nvSpPr>
          <p:spPr>
            <a:xfrm>
              <a:off x="6401900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4" name="Rechteck 213">
              <a:extLst>
                <a:ext uri="{FF2B5EF4-FFF2-40B4-BE49-F238E27FC236}">
                  <a16:creationId xmlns:a16="http://schemas.microsoft.com/office/drawing/2014/main" id="{30E3F47F-FABA-7748-83F8-395CAB9076EE}"/>
                </a:ext>
              </a:extLst>
            </p:cNvPr>
            <p:cNvSpPr/>
            <p:nvPr/>
          </p:nvSpPr>
          <p:spPr>
            <a:xfrm>
              <a:off x="6543993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5" name="Rechteck 214">
              <a:extLst>
                <a:ext uri="{FF2B5EF4-FFF2-40B4-BE49-F238E27FC236}">
                  <a16:creationId xmlns:a16="http://schemas.microsoft.com/office/drawing/2014/main" id="{37F92F53-8B66-9142-BEBF-226183BB57B6}"/>
                </a:ext>
              </a:extLst>
            </p:cNvPr>
            <p:cNvSpPr/>
            <p:nvPr/>
          </p:nvSpPr>
          <p:spPr>
            <a:xfrm>
              <a:off x="6686086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6" name="Rechteck 215">
              <a:extLst>
                <a:ext uri="{FF2B5EF4-FFF2-40B4-BE49-F238E27FC236}">
                  <a16:creationId xmlns:a16="http://schemas.microsoft.com/office/drawing/2014/main" id="{12C102F0-7A93-BE4C-8105-0CFD17D5D9DF}"/>
                </a:ext>
              </a:extLst>
            </p:cNvPr>
            <p:cNvSpPr/>
            <p:nvPr/>
          </p:nvSpPr>
          <p:spPr>
            <a:xfrm>
              <a:off x="6828179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7" name="Rechteck 216">
              <a:extLst>
                <a:ext uri="{FF2B5EF4-FFF2-40B4-BE49-F238E27FC236}">
                  <a16:creationId xmlns:a16="http://schemas.microsoft.com/office/drawing/2014/main" id="{71D02F38-76BF-494A-B03B-AA285CC4606F}"/>
                </a:ext>
              </a:extLst>
            </p:cNvPr>
            <p:cNvSpPr/>
            <p:nvPr/>
          </p:nvSpPr>
          <p:spPr>
            <a:xfrm>
              <a:off x="6970272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8" name="Rechteck 217">
              <a:extLst>
                <a:ext uri="{FF2B5EF4-FFF2-40B4-BE49-F238E27FC236}">
                  <a16:creationId xmlns:a16="http://schemas.microsoft.com/office/drawing/2014/main" id="{12EDF6DC-08DD-BE4F-88D5-330106BB4F62}"/>
                </a:ext>
              </a:extLst>
            </p:cNvPr>
            <p:cNvSpPr/>
            <p:nvPr/>
          </p:nvSpPr>
          <p:spPr>
            <a:xfrm>
              <a:off x="7112365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9" name="Rechteck 218">
              <a:extLst>
                <a:ext uri="{FF2B5EF4-FFF2-40B4-BE49-F238E27FC236}">
                  <a16:creationId xmlns:a16="http://schemas.microsoft.com/office/drawing/2014/main" id="{67ADD1D4-E119-E24A-B2AF-A89FCCD5CA90}"/>
                </a:ext>
              </a:extLst>
            </p:cNvPr>
            <p:cNvSpPr/>
            <p:nvPr/>
          </p:nvSpPr>
          <p:spPr>
            <a:xfrm>
              <a:off x="7254458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0" name="Rechteck 219">
              <a:extLst>
                <a:ext uri="{FF2B5EF4-FFF2-40B4-BE49-F238E27FC236}">
                  <a16:creationId xmlns:a16="http://schemas.microsoft.com/office/drawing/2014/main" id="{E0D86A95-B13B-514C-BF90-9C4163700AFA}"/>
                </a:ext>
              </a:extLst>
            </p:cNvPr>
            <p:cNvSpPr/>
            <p:nvPr/>
          </p:nvSpPr>
          <p:spPr>
            <a:xfrm>
              <a:off x="7396551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1" name="Rechteck 220">
              <a:extLst>
                <a:ext uri="{FF2B5EF4-FFF2-40B4-BE49-F238E27FC236}">
                  <a16:creationId xmlns:a16="http://schemas.microsoft.com/office/drawing/2014/main" id="{9C112ACE-B78F-FC4C-A2B7-964D590BEA91}"/>
                </a:ext>
              </a:extLst>
            </p:cNvPr>
            <p:cNvSpPr/>
            <p:nvPr/>
          </p:nvSpPr>
          <p:spPr>
            <a:xfrm>
              <a:off x="7538644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2" name="Rechteck 221">
              <a:extLst>
                <a:ext uri="{FF2B5EF4-FFF2-40B4-BE49-F238E27FC236}">
                  <a16:creationId xmlns:a16="http://schemas.microsoft.com/office/drawing/2014/main" id="{B52C7CF1-E51B-D64D-9FE8-0E15A675B900}"/>
                </a:ext>
              </a:extLst>
            </p:cNvPr>
            <p:cNvSpPr/>
            <p:nvPr/>
          </p:nvSpPr>
          <p:spPr>
            <a:xfrm>
              <a:off x="7680734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223" name="Gruppieren 222">
            <a:extLst>
              <a:ext uri="{FF2B5EF4-FFF2-40B4-BE49-F238E27FC236}">
                <a16:creationId xmlns:a16="http://schemas.microsoft.com/office/drawing/2014/main" id="{DFEA5DF6-34A0-C04D-BFE5-6B50F4BD4703}"/>
              </a:ext>
            </a:extLst>
          </p:cNvPr>
          <p:cNvGrpSpPr/>
          <p:nvPr/>
        </p:nvGrpSpPr>
        <p:grpSpPr>
          <a:xfrm>
            <a:off x="9126114" y="4273283"/>
            <a:ext cx="1386834" cy="108000"/>
            <a:chOff x="6401900" y="3458567"/>
            <a:chExt cx="1386834" cy="108000"/>
          </a:xfrm>
        </p:grpSpPr>
        <p:sp>
          <p:nvSpPr>
            <p:cNvPr id="224" name="Rechteck 223">
              <a:extLst>
                <a:ext uri="{FF2B5EF4-FFF2-40B4-BE49-F238E27FC236}">
                  <a16:creationId xmlns:a16="http://schemas.microsoft.com/office/drawing/2014/main" id="{119BB224-119F-3445-9C3F-F6E57C3A34B8}"/>
                </a:ext>
              </a:extLst>
            </p:cNvPr>
            <p:cNvSpPr/>
            <p:nvPr/>
          </p:nvSpPr>
          <p:spPr>
            <a:xfrm>
              <a:off x="6401900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5" name="Rechteck 224">
              <a:extLst>
                <a:ext uri="{FF2B5EF4-FFF2-40B4-BE49-F238E27FC236}">
                  <a16:creationId xmlns:a16="http://schemas.microsoft.com/office/drawing/2014/main" id="{D1E63F0D-CF00-1B4A-8637-F535925DBDDD}"/>
                </a:ext>
              </a:extLst>
            </p:cNvPr>
            <p:cNvSpPr/>
            <p:nvPr/>
          </p:nvSpPr>
          <p:spPr>
            <a:xfrm>
              <a:off x="6543993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6" name="Rechteck 225">
              <a:extLst>
                <a:ext uri="{FF2B5EF4-FFF2-40B4-BE49-F238E27FC236}">
                  <a16:creationId xmlns:a16="http://schemas.microsoft.com/office/drawing/2014/main" id="{0AEDF0FE-E73A-C441-9C40-14CA85D66899}"/>
                </a:ext>
              </a:extLst>
            </p:cNvPr>
            <p:cNvSpPr/>
            <p:nvPr/>
          </p:nvSpPr>
          <p:spPr>
            <a:xfrm>
              <a:off x="6686086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7" name="Rechteck 226">
              <a:extLst>
                <a:ext uri="{FF2B5EF4-FFF2-40B4-BE49-F238E27FC236}">
                  <a16:creationId xmlns:a16="http://schemas.microsoft.com/office/drawing/2014/main" id="{1D7E2146-D5A0-6244-B304-83EDFF31407A}"/>
                </a:ext>
              </a:extLst>
            </p:cNvPr>
            <p:cNvSpPr/>
            <p:nvPr/>
          </p:nvSpPr>
          <p:spPr>
            <a:xfrm>
              <a:off x="6828179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8" name="Rechteck 227">
              <a:extLst>
                <a:ext uri="{FF2B5EF4-FFF2-40B4-BE49-F238E27FC236}">
                  <a16:creationId xmlns:a16="http://schemas.microsoft.com/office/drawing/2014/main" id="{D613E559-6C3C-C74D-A814-B9A90D819964}"/>
                </a:ext>
              </a:extLst>
            </p:cNvPr>
            <p:cNvSpPr/>
            <p:nvPr/>
          </p:nvSpPr>
          <p:spPr>
            <a:xfrm>
              <a:off x="6970272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9" name="Rechteck 228">
              <a:extLst>
                <a:ext uri="{FF2B5EF4-FFF2-40B4-BE49-F238E27FC236}">
                  <a16:creationId xmlns:a16="http://schemas.microsoft.com/office/drawing/2014/main" id="{A610E590-58C0-0D47-8024-ABA7319DB1ED}"/>
                </a:ext>
              </a:extLst>
            </p:cNvPr>
            <p:cNvSpPr/>
            <p:nvPr/>
          </p:nvSpPr>
          <p:spPr>
            <a:xfrm>
              <a:off x="7112365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0" name="Rechteck 229">
              <a:extLst>
                <a:ext uri="{FF2B5EF4-FFF2-40B4-BE49-F238E27FC236}">
                  <a16:creationId xmlns:a16="http://schemas.microsoft.com/office/drawing/2014/main" id="{85E49678-59A2-0A41-922B-3FD71E6A6E46}"/>
                </a:ext>
              </a:extLst>
            </p:cNvPr>
            <p:cNvSpPr/>
            <p:nvPr/>
          </p:nvSpPr>
          <p:spPr>
            <a:xfrm>
              <a:off x="7254458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1" name="Rechteck 230">
              <a:extLst>
                <a:ext uri="{FF2B5EF4-FFF2-40B4-BE49-F238E27FC236}">
                  <a16:creationId xmlns:a16="http://schemas.microsoft.com/office/drawing/2014/main" id="{9E7D0F18-5818-F447-B536-57394E6C4A8D}"/>
                </a:ext>
              </a:extLst>
            </p:cNvPr>
            <p:cNvSpPr/>
            <p:nvPr/>
          </p:nvSpPr>
          <p:spPr>
            <a:xfrm>
              <a:off x="7396551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2" name="Rechteck 231">
              <a:extLst>
                <a:ext uri="{FF2B5EF4-FFF2-40B4-BE49-F238E27FC236}">
                  <a16:creationId xmlns:a16="http://schemas.microsoft.com/office/drawing/2014/main" id="{367D4D01-813C-5F4E-81D7-23587B2A4F36}"/>
                </a:ext>
              </a:extLst>
            </p:cNvPr>
            <p:cNvSpPr/>
            <p:nvPr/>
          </p:nvSpPr>
          <p:spPr>
            <a:xfrm>
              <a:off x="7538644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3" name="Rechteck 232">
              <a:extLst>
                <a:ext uri="{FF2B5EF4-FFF2-40B4-BE49-F238E27FC236}">
                  <a16:creationId xmlns:a16="http://schemas.microsoft.com/office/drawing/2014/main" id="{376ECB4B-BFE8-7B44-A992-F0815B904C81}"/>
                </a:ext>
              </a:extLst>
            </p:cNvPr>
            <p:cNvSpPr/>
            <p:nvPr/>
          </p:nvSpPr>
          <p:spPr>
            <a:xfrm>
              <a:off x="7680734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234" name="Gruppieren 233">
            <a:extLst>
              <a:ext uri="{FF2B5EF4-FFF2-40B4-BE49-F238E27FC236}">
                <a16:creationId xmlns:a16="http://schemas.microsoft.com/office/drawing/2014/main" id="{D91183D4-E10F-B847-A399-082B9138960C}"/>
              </a:ext>
            </a:extLst>
          </p:cNvPr>
          <p:cNvGrpSpPr/>
          <p:nvPr/>
        </p:nvGrpSpPr>
        <p:grpSpPr>
          <a:xfrm>
            <a:off x="9126114" y="4419055"/>
            <a:ext cx="1386834" cy="108000"/>
            <a:chOff x="6401900" y="3458567"/>
            <a:chExt cx="1386834" cy="108000"/>
          </a:xfrm>
        </p:grpSpPr>
        <p:sp>
          <p:nvSpPr>
            <p:cNvPr id="235" name="Rechteck 234">
              <a:extLst>
                <a:ext uri="{FF2B5EF4-FFF2-40B4-BE49-F238E27FC236}">
                  <a16:creationId xmlns:a16="http://schemas.microsoft.com/office/drawing/2014/main" id="{23E5B5FB-EFB8-4649-BA1F-85223C559828}"/>
                </a:ext>
              </a:extLst>
            </p:cNvPr>
            <p:cNvSpPr/>
            <p:nvPr/>
          </p:nvSpPr>
          <p:spPr>
            <a:xfrm>
              <a:off x="6401900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6" name="Rechteck 235">
              <a:extLst>
                <a:ext uri="{FF2B5EF4-FFF2-40B4-BE49-F238E27FC236}">
                  <a16:creationId xmlns:a16="http://schemas.microsoft.com/office/drawing/2014/main" id="{20F68A16-6A42-BE43-A79F-EFFD197DE537}"/>
                </a:ext>
              </a:extLst>
            </p:cNvPr>
            <p:cNvSpPr/>
            <p:nvPr/>
          </p:nvSpPr>
          <p:spPr>
            <a:xfrm>
              <a:off x="6543993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7" name="Rechteck 236">
              <a:extLst>
                <a:ext uri="{FF2B5EF4-FFF2-40B4-BE49-F238E27FC236}">
                  <a16:creationId xmlns:a16="http://schemas.microsoft.com/office/drawing/2014/main" id="{19EF1CFB-599E-3949-97D1-604267A52ED9}"/>
                </a:ext>
              </a:extLst>
            </p:cNvPr>
            <p:cNvSpPr/>
            <p:nvPr/>
          </p:nvSpPr>
          <p:spPr>
            <a:xfrm>
              <a:off x="6686086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8" name="Rechteck 237">
              <a:extLst>
                <a:ext uri="{FF2B5EF4-FFF2-40B4-BE49-F238E27FC236}">
                  <a16:creationId xmlns:a16="http://schemas.microsoft.com/office/drawing/2014/main" id="{B4B47599-0AA1-344F-BBB5-0A23A2D5674A}"/>
                </a:ext>
              </a:extLst>
            </p:cNvPr>
            <p:cNvSpPr/>
            <p:nvPr/>
          </p:nvSpPr>
          <p:spPr>
            <a:xfrm>
              <a:off x="6828179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9" name="Rechteck 238">
              <a:extLst>
                <a:ext uri="{FF2B5EF4-FFF2-40B4-BE49-F238E27FC236}">
                  <a16:creationId xmlns:a16="http://schemas.microsoft.com/office/drawing/2014/main" id="{76E90904-49D2-0F46-B6AA-FE2EEC68F4E0}"/>
                </a:ext>
              </a:extLst>
            </p:cNvPr>
            <p:cNvSpPr/>
            <p:nvPr/>
          </p:nvSpPr>
          <p:spPr>
            <a:xfrm>
              <a:off x="6970272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0" name="Rechteck 239">
              <a:extLst>
                <a:ext uri="{FF2B5EF4-FFF2-40B4-BE49-F238E27FC236}">
                  <a16:creationId xmlns:a16="http://schemas.microsoft.com/office/drawing/2014/main" id="{AD21AF99-0B6B-2544-8F26-D01B68429131}"/>
                </a:ext>
              </a:extLst>
            </p:cNvPr>
            <p:cNvSpPr/>
            <p:nvPr/>
          </p:nvSpPr>
          <p:spPr>
            <a:xfrm>
              <a:off x="7112365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1" name="Rechteck 240">
              <a:extLst>
                <a:ext uri="{FF2B5EF4-FFF2-40B4-BE49-F238E27FC236}">
                  <a16:creationId xmlns:a16="http://schemas.microsoft.com/office/drawing/2014/main" id="{F9F4B0FA-4FCB-8C45-B315-5F7841CC60D9}"/>
                </a:ext>
              </a:extLst>
            </p:cNvPr>
            <p:cNvSpPr/>
            <p:nvPr/>
          </p:nvSpPr>
          <p:spPr>
            <a:xfrm>
              <a:off x="7254458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2" name="Rechteck 241">
              <a:extLst>
                <a:ext uri="{FF2B5EF4-FFF2-40B4-BE49-F238E27FC236}">
                  <a16:creationId xmlns:a16="http://schemas.microsoft.com/office/drawing/2014/main" id="{1A1E84EA-987E-6141-9297-BC3C3843E5C2}"/>
                </a:ext>
              </a:extLst>
            </p:cNvPr>
            <p:cNvSpPr/>
            <p:nvPr/>
          </p:nvSpPr>
          <p:spPr>
            <a:xfrm>
              <a:off x="7396551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3" name="Rechteck 242">
              <a:extLst>
                <a:ext uri="{FF2B5EF4-FFF2-40B4-BE49-F238E27FC236}">
                  <a16:creationId xmlns:a16="http://schemas.microsoft.com/office/drawing/2014/main" id="{E9B32B6C-520F-7B49-BCDC-6964FC689447}"/>
                </a:ext>
              </a:extLst>
            </p:cNvPr>
            <p:cNvSpPr/>
            <p:nvPr/>
          </p:nvSpPr>
          <p:spPr>
            <a:xfrm>
              <a:off x="7538644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4" name="Rechteck 243">
              <a:extLst>
                <a:ext uri="{FF2B5EF4-FFF2-40B4-BE49-F238E27FC236}">
                  <a16:creationId xmlns:a16="http://schemas.microsoft.com/office/drawing/2014/main" id="{4BC3C0F7-243B-B948-9E81-90919E19C48D}"/>
                </a:ext>
              </a:extLst>
            </p:cNvPr>
            <p:cNvSpPr/>
            <p:nvPr/>
          </p:nvSpPr>
          <p:spPr>
            <a:xfrm>
              <a:off x="7680734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245" name="Gruppieren 244">
            <a:extLst>
              <a:ext uri="{FF2B5EF4-FFF2-40B4-BE49-F238E27FC236}">
                <a16:creationId xmlns:a16="http://schemas.microsoft.com/office/drawing/2014/main" id="{9A6DA9DB-E7C4-5F41-9F9C-73704DE55447}"/>
              </a:ext>
            </a:extLst>
          </p:cNvPr>
          <p:cNvGrpSpPr/>
          <p:nvPr/>
        </p:nvGrpSpPr>
        <p:grpSpPr>
          <a:xfrm>
            <a:off x="9126114" y="4564832"/>
            <a:ext cx="1386834" cy="108000"/>
            <a:chOff x="6401900" y="3458567"/>
            <a:chExt cx="1386834" cy="108000"/>
          </a:xfrm>
        </p:grpSpPr>
        <p:sp>
          <p:nvSpPr>
            <p:cNvPr id="246" name="Rechteck 245">
              <a:extLst>
                <a:ext uri="{FF2B5EF4-FFF2-40B4-BE49-F238E27FC236}">
                  <a16:creationId xmlns:a16="http://schemas.microsoft.com/office/drawing/2014/main" id="{20A239C0-842D-1B43-81CD-CA813A178D39}"/>
                </a:ext>
              </a:extLst>
            </p:cNvPr>
            <p:cNvSpPr/>
            <p:nvPr/>
          </p:nvSpPr>
          <p:spPr>
            <a:xfrm>
              <a:off x="6401900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7" name="Rechteck 246">
              <a:extLst>
                <a:ext uri="{FF2B5EF4-FFF2-40B4-BE49-F238E27FC236}">
                  <a16:creationId xmlns:a16="http://schemas.microsoft.com/office/drawing/2014/main" id="{42C5D3B0-D4ED-C840-B444-AE437626E1FC}"/>
                </a:ext>
              </a:extLst>
            </p:cNvPr>
            <p:cNvSpPr/>
            <p:nvPr/>
          </p:nvSpPr>
          <p:spPr>
            <a:xfrm>
              <a:off x="6543993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8" name="Rechteck 247">
              <a:extLst>
                <a:ext uri="{FF2B5EF4-FFF2-40B4-BE49-F238E27FC236}">
                  <a16:creationId xmlns:a16="http://schemas.microsoft.com/office/drawing/2014/main" id="{4E9A9157-250D-4E49-B341-EEBA21287919}"/>
                </a:ext>
              </a:extLst>
            </p:cNvPr>
            <p:cNvSpPr/>
            <p:nvPr/>
          </p:nvSpPr>
          <p:spPr>
            <a:xfrm>
              <a:off x="6686086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9" name="Rechteck 248">
              <a:extLst>
                <a:ext uri="{FF2B5EF4-FFF2-40B4-BE49-F238E27FC236}">
                  <a16:creationId xmlns:a16="http://schemas.microsoft.com/office/drawing/2014/main" id="{33833380-8667-6A4A-A8E4-A8114C61EAF7}"/>
                </a:ext>
              </a:extLst>
            </p:cNvPr>
            <p:cNvSpPr/>
            <p:nvPr/>
          </p:nvSpPr>
          <p:spPr>
            <a:xfrm>
              <a:off x="6828179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0" name="Rechteck 249">
              <a:extLst>
                <a:ext uri="{FF2B5EF4-FFF2-40B4-BE49-F238E27FC236}">
                  <a16:creationId xmlns:a16="http://schemas.microsoft.com/office/drawing/2014/main" id="{A9925E44-A781-E146-948E-DB505832BE2C}"/>
                </a:ext>
              </a:extLst>
            </p:cNvPr>
            <p:cNvSpPr/>
            <p:nvPr/>
          </p:nvSpPr>
          <p:spPr>
            <a:xfrm>
              <a:off x="6970272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1" name="Rechteck 250">
              <a:extLst>
                <a:ext uri="{FF2B5EF4-FFF2-40B4-BE49-F238E27FC236}">
                  <a16:creationId xmlns:a16="http://schemas.microsoft.com/office/drawing/2014/main" id="{0D3DA566-6E13-094B-AC0E-1F64937331E3}"/>
                </a:ext>
              </a:extLst>
            </p:cNvPr>
            <p:cNvSpPr/>
            <p:nvPr/>
          </p:nvSpPr>
          <p:spPr>
            <a:xfrm>
              <a:off x="7112365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2" name="Rechteck 251">
              <a:extLst>
                <a:ext uri="{FF2B5EF4-FFF2-40B4-BE49-F238E27FC236}">
                  <a16:creationId xmlns:a16="http://schemas.microsoft.com/office/drawing/2014/main" id="{E7D1F47B-DF2E-C744-BB98-1991A37F9038}"/>
                </a:ext>
              </a:extLst>
            </p:cNvPr>
            <p:cNvSpPr/>
            <p:nvPr/>
          </p:nvSpPr>
          <p:spPr>
            <a:xfrm>
              <a:off x="7254458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3" name="Rechteck 252">
              <a:extLst>
                <a:ext uri="{FF2B5EF4-FFF2-40B4-BE49-F238E27FC236}">
                  <a16:creationId xmlns:a16="http://schemas.microsoft.com/office/drawing/2014/main" id="{C016A439-5A81-B84C-A18D-4632964236DF}"/>
                </a:ext>
              </a:extLst>
            </p:cNvPr>
            <p:cNvSpPr/>
            <p:nvPr/>
          </p:nvSpPr>
          <p:spPr>
            <a:xfrm>
              <a:off x="7396551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4" name="Rechteck 253">
              <a:extLst>
                <a:ext uri="{FF2B5EF4-FFF2-40B4-BE49-F238E27FC236}">
                  <a16:creationId xmlns:a16="http://schemas.microsoft.com/office/drawing/2014/main" id="{D0830A60-6507-6A4B-9667-EAE64DEC436A}"/>
                </a:ext>
              </a:extLst>
            </p:cNvPr>
            <p:cNvSpPr/>
            <p:nvPr/>
          </p:nvSpPr>
          <p:spPr>
            <a:xfrm>
              <a:off x="7538644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5" name="Rechteck 254">
              <a:extLst>
                <a:ext uri="{FF2B5EF4-FFF2-40B4-BE49-F238E27FC236}">
                  <a16:creationId xmlns:a16="http://schemas.microsoft.com/office/drawing/2014/main" id="{8222CC6C-4C65-1D4A-80C3-7C3353BD9D49}"/>
                </a:ext>
              </a:extLst>
            </p:cNvPr>
            <p:cNvSpPr/>
            <p:nvPr/>
          </p:nvSpPr>
          <p:spPr>
            <a:xfrm>
              <a:off x="7680734" y="3458567"/>
              <a:ext cx="108000" cy="10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256" name="Rechteck 255">
            <a:extLst>
              <a:ext uri="{FF2B5EF4-FFF2-40B4-BE49-F238E27FC236}">
                <a16:creationId xmlns:a16="http://schemas.microsoft.com/office/drawing/2014/main" id="{9B9CDB73-7EC9-C740-9906-68314151B8B9}"/>
              </a:ext>
            </a:extLst>
          </p:cNvPr>
          <p:cNvSpPr/>
          <p:nvPr/>
        </p:nvSpPr>
        <p:spPr>
          <a:xfrm>
            <a:off x="9126114" y="4710605"/>
            <a:ext cx="108000" cy="10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57" name="Rechteck 256">
            <a:extLst>
              <a:ext uri="{FF2B5EF4-FFF2-40B4-BE49-F238E27FC236}">
                <a16:creationId xmlns:a16="http://schemas.microsoft.com/office/drawing/2014/main" id="{899B68BE-4A9C-FA48-8D26-B03C407C8413}"/>
              </a:ext>
            </a:extLst>
          </p:cNvPr>
          <p:cNvSpPr/>
          <p:nvPr/>
        </p:nvSpPr>
        <p:spPr>
          <a:xfrm>
            <a:off x="9268207" y="4710605"/>
            <a:ext cx="108000" cy="10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58" name="Rechteck 257">
            <a:extLst>
              <a:ext uri="{FF2B5EF4-FFF2-40B4-BE49-F238E27FC236}">
                <a16:creationId xmlns:a16="http://schemas.microsoft.com/office/drawing/2014/main" id="{D7636D55-E137-804E-AC73-DA842DA5405F}"/>
              </a:ext>
            </a:extLst>
          </p:cNvPr>
          <p:cNvSpPr/>
          <p:nvPr/>
        </p:nvSpPr>
        <p:spPr>
          <a:xfrm>
            <a:off x="9410300" y="4710605"/>
            <a:ext cx="108000" cy="10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59" name="Rechteck 258">
            <a:extLst>
              <a:ext uri="{FF2B5EF4-FFF2-40B4-BE49-F238E27FC236}">
                <a16:creationId xmlns:a16="http://schemas.microsoft.com/office/drawing/2014/main" id="{FF9ED822-6220-E64B-8EAB-68D4D7BF5D21}"/>
              </a:ext>
            </a:extLst>
          </p:cNvPr>
          <p:cNvSpPr/>
          <p:nvPr/>
        </p:nvSpPr>
        <p:spPr>
          <a:xfrm>
            <a:off x="9552393" y="4710605"/>
            <a:ext cx="108000" cy="10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60" name="Rechteck 259">
            <a:extLst>
              <a:ext uri="{FF2B5EF4-FFF2-40B4-BE49-F238E27FC236}">
                <a16:creationId xmlns:a16="http://schemas.microsoft.com/office/drawing/2014/main" id="{5C8D4D06-DF73-374C-BBA4-A641AE952460}"/>
              </a:ext>
            </a:extLst>
          </p:cNvPr>
          <p:cNvSpPr/>
          <p:nvPr/>
        </p:nvSpPr>
        <p:spPr>
          <a:xfrm>
            <a:off x="9694486" y="4710605"/>
            <a:ext cx="108000" cy="10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61" name="Rechteck 260">
            <a:extLst>
              <a:ext uri="{FF2B5EF4-FFF2-40B4-BE49-F238E27FC236}">
                <a16:creationId xmlns:a16="http://schemas.microsoft.com/office/drawing/2014/main" id="{6922EFDA-B17E-BD42-BF89-6C2507D43499}"/>
              </a:ext>
            </a:extLst>
          </p:cNvPr>
          <p:cNvSpPr/>
          <p:nvPr/>
        </p:nvSpPr>
        <p:spPr>
          <a:xfrm>
            <a:off x="9836579" y="4710605"/>
            <a:ext cx="108000" cy="10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62" name="Rechteck 261">
            <a:extLst>
              <a:ext uri="{FF2B5EF4-FFF2-40B4-BE49-F238E27FC236}">
                <a16:creationId xmlns:a16="http://schemas.microsoft.com/office/drawing/2014/main" id="{D8138104-2A4E-A145-8F65-A7E30E40C16C}"/>
              </a:ext>
            </a:extLst>
          </p:cNvPr>
          <p:cNvSpPr/>
          <p:nvPr/>
        </p:nvSpPr>
        <p:spPr>
          <a:xfrm>
            <a:off x="9978672" y="4710605"/>
            <a:ext cx="108000" cy="10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63" name="Rechteck 262">
            <a:extLst>
              <a:ext uri="{FF2B5EF4-FFF2-40B4-BE49-F238E27FC236}">
                <a16:creationId xmlns:a16="http://schemas.microsoft.com/office/drawing/2014/main" id="{51D56219-E1FA-4E4B-9E8C-41B4E3DB5812}"/>
              </a:ext>
            </a:extLst>
          </p:cNvPr>
          <p:cNvSpPr/>
          <p:nvPr/>
        </p:nvSpPr>
        <p:spPr>
          <a:xfrm>
            <a:off x="10120765" y="4710605"/>
            <a:ext cx="108000" cy="10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64" name="Rechteck 263">
            <a:extLst>
              <a:ext uri="{FF2B5EF4-FFF2-40B4-BE49-F238E27FC236}">
                <a16:creationId xmlns:a16="http://schemas.microsoft.com/office/drawing/2014/main" id="{86DC8CBC-915D-0542-B12D-CC5A88C6E69B}"/>
              </a:ext>
            </a:extLst>
          </p:cNvPr>
          <p:cNvSpPr/>
          <p:nvPr/>
        </p:nvSpPr>
        <p:spPr>
          <a:xfrm>
            <a:off x="10262858" y="4710605"/>
            <a:ext cx="108000" cy="108000"/>
          </a:xfrm>
          <a:prstGeom prst="rect">
            <a:avLst/>
          </a:prstGeom>
          <a:solidFill>
            <a:srgbClr val="43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65" name="Rechteck 264">
            <a:extLst>
              <a:ext uri="{FF2B5EF4-FFF2-40B4-BE49-F238E27FC236}">
                <a16:creationId xmlns:a16="http://schemas.microsoft.com/office/drawing/2014/main" id="{1D31E130-B98F-0E42-93EC-943A12E35E47}"/>
              </a:ext>
            </a:extLst>
          </p:cNvPr>
          <p:cNvSpPr/>
          <p:nvPr/>
        </p:nvSpPr>
        <p:spPr>
          <a:xfrm>
            <a:off x="10404948" y="4710605"/>
            <a:ext cx="108000" cy="108000"/>
          </a:xfrm>
          <a:prstGeom prst="rect">
            <a:avLst/>
          </a:prstGeom>
          <a:solidFill>
            <a:srgbClr val="9C06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66" name="Textfeld 265">
            <a:extLst>
              <a:ext uri="{FF2B5EF4-FFF2-40B4-BE49-F238E27FC236}">
                <a16:creationId xmlns:a16="http://schemas.microsoft.com/office/drawing/2014/main" id="{33A28609-A019-F149-B1F6-E02F5DD5FB16}"/>
              </a:ext>
            </a:extLst>
          </p:cNvPr>
          <p:cNvSpPr txBox="1"/>
          <p:nvPr/>
        </p:nvSpPr>
        <p:spPr>
          <a:xfrm>
            <a:off x="6411609" y="5193135"/>
            <a:ext cx="578039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>
                <a:solidFill>
                  <a:schemeClr val="accent2">
                    <a:lumMod val="75000"/>
                  </a:schemeClr>
                </a:solidFill>
              </a:rPr>
              <a:t>Fragen CL: </a:t>
            </a:r>
          </a:p>
          <a:p>
            <a:pPr marL="342900" indent="-342900">
              <a:buAutoNum type="arabicParenR"/>
            </a:pPr>
            <a:r>
              <a:rPr lang="de-DE" sz="1400" dirty="0"/>
              <a:t>Wie lange nach einer Infektion versterben COVID Patienten im Schnitt? Die Todesfallzahlen haben ja einen Verzug---besser wäre: </a:t>
            </a:r>
            <a:r>
              <a:rPr lang="de-DE" sz="1400" dirty="0" err="1"/>
              <a:t>Wieviele</a:t>
            </a:r>
            <a:r>
              <a:rPr lang="de-DE" sz="1400" dirty="0"/>
              <a:t> Personen versterben </a:t>
            </a:r>
            <a:r>
              <a:rPr lang="de-DE" sz="1400" u="sng" dirty="0"/>
              <a:t>nach</a:t>
            </a:r>
            <a:r>
              <a:rPr lang="de-DE" sz="1400" dirty="0"/>
              <a:t> Infektion?  </a:t>
            </a:r>
          </a:p>
          <a:p>
            <a:pPr marL="342900" indent="-342900">
              <a:buAutoNum type="arabicParenR"/>
            </a:pPr>
            <a:r>
              <a:rPr lang="de-DE" sz="1400" dirty="0"/>
              <a:t>Wie definieren wir </a:t>
            </a:r>
            <a:r>
              <a:rPr lang="de-DE" sz="1400" u="sng" dirty="0"/>
              <a:t>Wellen</a:t>
            </a:r>
            <a:r>
              <a:rPr lang="de-DE" sz="1400" dirty="0"/>
              <a:t>? Scheitelpunkt und dann +/- x Tage? Irgendwie müssen wir die vergleichbar machen. Hier geschehen </a:t>
            </a:r>
            <a:r>
              <a:rPr lang="de-DE" sz="1400" dirty="0" err="1"/>
              <a:t>über‘s</a:t>
            </a:r>
            <a:r>
              <a:rPr lang="de-DE" sz="1400" dirty="0"/>
              <a:t> Datum.</a:t>
            </a:r>
          </a:p>
        </p:txBody>
      </p:sp>
      <p:sp>
        <p:nvSpPr>
          <p:cNvPr id="268" name="Textfeld 267">
            <a:extLst>
              <a:ext uri="{FF2B5EF4-FFF2-40B4-BE49-F238E27FC236}">
                <a16:creationId xmlns:a16="http://schemas.microsoft.com/office/drawing/2014/main" id="{EE32BBD6-DF4C-314D-91D3-D0FDACC45FEB}"/>
              </a:ext>
            </a:extLst>
          </p:cNvPr>
          <p:cNvSpPr txBox="1"/>
          <p:nvPr/>
        </p:nvSpPr>
        <p:spPr>
          <a:xfrm rot="16200000">
            <a:off x="5657697" y="3948473"/>
            <a:ext cx="11384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100 Personen</a:t>
            </a:r>
          </a:p>
        </p:txBody>
      </p:sp>
    </p:spTree>
    <p:extLst>
      <p:ext uri="{BB962C8B-B14F-4D97-AF65-F5344CB8AC3E}">
        <p14:creationId xmlns:p14="http://schemas.microsoft.com/office/powerpoint/2010/main" val="37488999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2048A4F1-E2D8-6449-A490-8BADD88AB3E9}"/>
              </a:ext>
            </a:extLst>
          </p:cNvPr>
          <p:cNvSpPr txBox="1"/>
          <p:nvPr/>
        </p:nvSpPr>
        <p:spPr>
          <a:xfrm>
            <a:off x="139876" y="292305"/>
            <a:ext cx="119122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Wie die Impfung Todesfälle reduziert – ein Vergleich von Infektionszahlen und Todesfällen im Winter 2020 und 2021</a:t>
            </a:r>
          </a:p>
        </p:txBody>
      </p:sp>
      <p:grpSp>
        <p:nvGrpSpPr>
          <p:cNvPr id="14" name="Gruppieren 13">
            <a:extLst>
              <a:ext uri="{FF2B5EF4-FFF2-40B4-BE49-F238E27FC236}">
                <a16:creationId xmlns:a16="http://schemas.microsoft.com/office/drawing/2014/main" id="{BC1325BF-02F4-C24B-849B-0CD553B5A735}"/>
              </a:ext>
            </a:extLst>
          </p:cNvPr>
          <p:cNvGrpSpPr/>
          <p:nvPr/>
        </p:nvGrpSpPr>
        <p:grpSpPr>
          <a:xfrm>
            <a:off x="0" y="1166191"/>
            <a:ext cx="6400800" cy="5029200"/>
            <a:chOff x="0" y="287079"/>
            <a:chExt cx="6400800" cy="5029200"/>
          </a:xfrm>
        </p:grpSpPr>
        <p:pic>
          <p:nvPicPr>
            <p:cNvPr id="6" name="Grafik 5">
              <a:extLst>
                <a:ext uri="{FF2B5EF4-FFF2-40B4-BE49-F238E27FC236}">
                  <a16:creationId xmlns:a16="http://schemas.microsoft.com/office/drawing/2014/main" id="{E127A572-12CA-2847-A9B9-7A0C5072E03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287079"/>
              <a:ext cx="6400800" cy="5029200"/>
            </a:xfrm>
            <a:prstGeom prst="rect">
              <a:avLst/>
            </a:prstGeom>
          </p:spPr>
        </p:pic>
        <p:sp>
          <p:nvSpPr>
            <p:cNvPr id="12" name="Rechteck 11">
              <a:extLst>
                <a:ext uri="{FF2B5EF4-FFF2-40B4-BE49-F238E27FC236}">
                  <a16:creationId xmlns:a16="http://schemas.microsoft.com/office/drawing/2014/main" id="{767DB17E-F048-7F41-8286-40B736393971}"/>
                </a:ext>
              </a:extLst>
            </p:cNvPr>
            <p:cNvSpPr/>
            <p:nvPr/>
          </p:nvSpPr>
          <p:spPr>
            <a:xfrm>
              <a:off x="3356700" y="712381"/>
              <a:ext cx="45719" cy="3827720"/>
            </a:xfrm>
            <a:prstGeom prst="rect">
              <a:avLst/>
            </a:prstGeom>
            <a:solidFill>
              <a:srgbClr val="FFC000">
                <a:alpha val="6000"/>
              </a:srgbClr>
            </a:solidFill>
            <a:ln w="28575">
              <a:solidFill>
                <a:srgbClr val="FFC000">
                  <a:alpha val="54000"/>
                </a:srgb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" name="Rechteck 12">
              <a:extLst>
                <a:ext uri="{FF2B5EF4-FFF2-40B4-BE49-F238E27FC236}">
                  <a16:creationId xmlns:a16="http://schemas.microsoft.com/office/drawing/2014/main" id="{85C64080-6A54-7949-929B-5D9EA368D84E}"/>
                </a:ext>
              </a:extLst>
            </p:cNvPr>
            <p:cNvSpPr/>
            <p:nvPr/>
          </p:nvSpPr>
          <p:spPr>
            <a:xfrm>
              <a:off x="5763203" y="712381"/>
              <a:ext cx="45719" cy="3827720"/>
            </a:xfrm>
            <a:prstGeom prst="rect">
              <a:avLst/>
            </a:prstGeom>
            <a:solidFill>
              <a:srgbClr val="FFC000">
                <a:alpha val="6000"/>
              </a:srgbClr>
            </a:solidFill>
            <a:ln w="28575">
              <a:solidFill>
                <a:srgbClr val="FFC000">
                  <a:alpha val="54355"/>
                </a:srgb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15" name="Textfeld 14">
            <a:extLst>
              <a:ext uri="{FF2B5EF4-FFF2-40B4-BE49-F238E27FC236}">
                <a16:creationId xmlns:a16="http://schemas.microsoft.com/office/drawing/2014/main" id="{B849DF7D-6182-EB4F-8EDA-50CF77FC4DBB}"/>
              </a:ext>
            </a:extLst>
          </p:cNvPr>
          <p:cNvSpPr txBox="1"/>
          <p:nvPr/>
        </p:nvSpPr>
        <p:spPr>
          <a:xfrm>
            <a:off x="2966208" y="1300287"/>
            <a:ext cx="7809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17.12.20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F7BA9528-66D8-F443-AB21-825B5AC16AF0}"/>
              </a:ext>
            </a:extLst>
          </p:cNvPr>
          <p:cNvSpPr txBox="1"/>
          <p:nvPr/>
        </p:nvSpPr>
        <p:spPr>
          <a:xfrm>
            <a:off x="5262574" y="1314494"/>
            <a:ext cx="7809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17.12.21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09BCCB1C-B7C5-6945-B4C3-D731FE518CD8}"/>
              </a:ext>
            </a:extLst>
          </p:cNvPr>
          <p:cNvSpPr txBox="1"/>
          <p:nvPr/>
        </p:nvSpPr>
        <p:spPr>
          <a:xfrm>
            <a:off x="0" y="5985684"/>
            <a:ext cx="78320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Daten: 7-Tages-Durchschnitt (</a:t>
            </a:r>
            <a:r>
              <a:rPr lang="de-DE" dirty="0" err="1"/>
              <a:t>rolling</a:t>
            </a:r>
            <a:r>
              <a:rPr lang="de-DE" dirty="0"/>
              <a:t> </a:t>
            </a:r>
            <a:r>
              <a:rPr lang="de-DE" dirty="0" err="1"/>
              <a:t>average</a:t>
            </a:r>
            <a:r>
              <a:rPr lang="de-DE" dirty="0"/>
              <a:t>, selbst berechnet);</a:t>
            </a:r>
          </a:p>
          <a:p>
            <a:r>
              <a:rPr lang="de-DE" dirty="0"/>
              <a:t>Johns Hopkins Uni https://</a:t>
            </a:r>
            <a:r>
              <a:rPr lang="de-DE" dirty="0" err="1"/>
              <a:t>github.com</a:t>
            </a:r>
            <a:r>
              <a:rPr lang="de-DE" dirty="0"/>
              <a:t>/</a:t>
            </a:r>
            <a:r>
              <a:rPr lang="de-DE" dirty="0" err="1"/>
              <a:t>CSSEGISandData</a:t>
            </a:r>
            <a:r>
              <a:rPr lang="de-DE" dirty="0"/>
              <a:t>/COVID-19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2B865AC4-94ED-E847-8B37-BE48DA5F656D}"/>
              </a:ext>
            </a:extLst>
          </p:cNvPr>
          <p:cNvSpPr txBox="1"/>
          <p:nvPr/>
        </p:nvSpPr>
        <p:spPr>
          <a:xfrm>
            <a:off x="6278193" y="1535308"/>
            <a:ext cx="2834669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/>
              <a:t>17.12.2020</a:t>
            </a:r>
          </a:p>
          <a:p>
            <a:r>
              <a:rPr lang="de-DE" sz="1400" dirty="0"/>
              <a:t>Impfquote: 0%</a:t>
            </a:r>
          </a:p>
          <a:p>
            <a:r>
              <a:rPr lang="de-DE" sz="1400" dirty="0"/>
              <a:t>Infektionen: 1112</a:t>
            </a:r>
          </a:p>
          <a:p>
            <a:r>
              <a:rPr lang="de-DE" sz="1400" dirty="0"/>
              <a:t>Verstorbene: 21</a:t>
            </a:r>
          </a:p>
          <a:p>
            <a:endParaRPr lang="de-DE" sz="1400" dirty="0"/>
          </a:p>
          <a:p>
            <a:r>
              <a:rPr lang="de-DE" sz="1400" dirty="0"/>
              <a:t>Anteil Verstorbene/Infektionen:</a:t>
            </a:r>
          </a:p>
          <a:p>
            <a:r>
              <a:rPr lang="de-DE" sz="1400" b="1" dirty="0"/>
              <a:t>~1,9%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56A4FEF0-6660-0F4A-B696-28325B81CA7B}"/>
              </a:ext>
            </a:extLst>
          </p:cNvPr>
          <p:cNvSpPr txBox="1"/>
          <p:nvPr/>
        </p:nvSpPr>
        <p:spPr>
          <a:xfrm>
            <a:off x="9077578" y="1535308"/>
            <a:ext cx="2834669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/>
              <a:t>17.12.2021</a:t>
            </a:r>
          </a:p>
          <a:p>
            <a:r>
              <a:rPr lang="de-DE" sz="1400" dirty="0"/>
              <a:t>Impfquote: 70,3%</a:t>
            </a:r>
          </a:p>
          <a:p>
            <a:r>
              <a:rPr lang="de-DE" sz="1400" dirty="0"/>
              <a:t>Infektionen: 1713</a:t>
            </a:r>
          </a:p>
          <a:p>
            <a:r>
              <a:rPr lang="de-DE" sz="1400" dirty="0"/>
              <a:t>Verstorbene: 14</a:t>
            </a:r>
          </a:p>
          <a:p>
            <a:endParaRPr lang="de-DE" sz="1400" dirty="0"/>
          </a:p>
          <a:p>
            <a:r>
              <a:rPr lang="de-DE" sz="1400" dirty="0"/>
              <a:t>Anteil Verstorbene/Infektionen:</a:t>
            </a:r>
          </a:p>
          <a:p>
            <a:r>
              <a:rPr lang="de-DE" sz="1400" b="1" dirty="0"/>
              <a:t>~0,8%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CC83917D-448D-F941-B382-B8895D354D1B}"/>
              </a:ext>
            </a:extLst>
          </p:cNvPr>
          <p:cNvSpPr txBox="1"/>
          <p:nvPr/>
        </p:nvSpPr>
        <p:spPr>
          <a:xfrm>
            <a:off x="10975708" y="-3646"/>
            <a:ext cx="12162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V2</a:t>
            </a:r>
          </a:p>
        </p:txBody>
      </p:sp>
    </p:spTree>
    <p:extLst>
      <p:ext uri="{BB962C8B-B14F-4D97-AF65-F5344CB8AC3E}">
        <p14:creationId xmlns:p14="http://schemas.microsoft.com/office/powerpoint/2010/main" val="1489216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>
            <a:extLst>
              <a:ext uri="{FF2B5EF4-FFF2-40B4-BE49-F238E27FC236}">
                <a16:creationId xmlns:a16="http://schemas.microsoft.com/office/drawing/2014/main" id="{8BF5E5B4-4F5D-E34B-90B7-CE4EA16AE1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78296" y="437215"/>
            <a:ext cx="6679096" cy="6679096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99BA35A5-A4BD-5940-969B-652AB11F2F4D}"/>
              </a:ext>
            </a:extLst>
          </p:cNvPr>
          <p:cNvSpPr txBox="1"/>
          <p:nvPr/>
        </p:nvSpPr>
        <p:spPr>
          <a:xfrm>
            <a:off x="139876" y="292305"/>
            <a:ext cx="119122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Wie die Impfung Todesfälle reduziert – ein Vergleich von Infektionszahlen und Todesfällen im Winter 2020 und 2021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860A0291-E0B2-8942-80BF-823143931A05}"/>
              </a:ext>
            </a:extLst>
          </p:cNvPr>
          <p:cNvSpPr txBox="1"/>
          <p:nvPr/>
        </p:nvSpPr>
        <p:spPr>
          <a:xfrm>
            <a:off x="10975708" y="-3646"/>
            <a:ext cx="12162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V3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CDD52921-2CD3-BF48-B0DE-0BA110A66515}"/>
              </a:ext>
            </a:extLst>
          </p:cNvPr>
          <p:cNvSpPr/>
          <p:nvPr/>
        </p:nvSpPr>
        <p:spPr>
          <a:xfrm>
            <a:off x="5830956" y="1669774"/>
            <a:ext cx="410816" cy="10204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2DE9BCA9-93C7-7A40-B122-EE6D6370C7DD}"/>
              </a:ext>
            </a:extLst>
          </p:cNvPr>
          <p:cNvSpPr/>
          <p:nvPr/>
        </p:nvSpPr>
        <p:spPr>
          <a:xfrm>
            <a:off x="5850835" y="4417657"/>
            <a:ext cx="410816" cy="10204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F340E1B1-0201-704C-9DD5-D3732E58B4C1}"/>
              </a:ext>
            </a:extLst>
          </p:cNvPr>
          <p:cNvSpPr txBox="1"/>
          <p:nvPr/>
        </p:nvSpPr>
        <p:spPr>
          <a:xfrm>
            <a:off x="6096000" y="848139"/>
            <a:ext cx="576469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Die höchsten</a:t>
            </a:r>
            <a:r>
              <a:rPr lang="de-DE" sz="1600" b="1" dirty="0"/>
              <a:t> Infektionszahlen </a:t>
            </a:r>
            <a:r>
              <a:rPr lang="de-DE" sz="1600" dirty="0"/>
              <a:t>wurden in der 4. Welle (Winter 2021) verzeichnet.</a:t>
            </a:r>
          </a:p>
          <a:p>
            <a:endParaRPr lang="de-DE" sz="1600" dirty="0"/>
          </a:p>
          <a:p>
            <a:r>
              <a:rPr lang="de-DE" sz="1600" dirty="0"/>
              <a:t>Die höchsten </a:t>
            </a:r>
            <a:r>
              <a:rPr lang="de-DE" sz="1600" b="1" dirty="0"/>
              <a:t>Todesfallzahlen</a:t>
            </a:r>
            <a:r>
              <a:rPr lang="de-DE" sz="1600" dirty="0"/>
              <a:t> wurden in der 2. Welle (Winter 2020) verzeichnet. </a:t>
            </a:r>
          </a:p>
          <a:p>
            <a:endParaRPr lang="de-DE" sz="1600" dirty="0"/>
          </a:p>
          <a:p>
            <a:r>
              <a:rPr lang="de-DE" sz="1600" dirty="0"/>
              <a:t>Die Impfungen standen erst zum Ende der 2. Welle zur Verfügung; in </a:t>
            </a:r>
            <a:r>
              <a:rPr lang="de-DE" sz="1600" b="1" dirty="0"/>
              <a:t>Welle 2 betrug die Impfquote 0% </a:t>
            </a:r>
            <a:r>
              <a:rPr lang="de-DE" sz="1600" dirty="0"/>
              <a:t>und in </a:t>
            </a:r>
            <a:r>
              <a:rPr lang="de-DE" sz="1600" b="1" dirty="0"/>
              <a:t>Welle 4 beträgt sie 70,3% </a:t>
            </a:r>
            <a:r>
              <a:rPr lang="de-DE" sz="1600" dirty="0"/>
              <a:t>(Stand 20.12.). </a:t>
            </a:r>
          </a:p>
          <a:p>
            <a:endParaRPr lang="de-DE" sz="1600" dirty="0"/>
          </a:p>
          <a:p>
            <a:r>
              <a:rPr lang="de-DE" sz="1600" dirty="0"/>
              <a:t>Der Vergleich zwischen den zwei Kurven zeigt: Eine Impfung ist der beste Schutz vor einer Erkrankung mit schwerem Verlauf. Die Impfungen sind für alle ab 5 Jahren zugelassen.</a:t>
            </a:r>
          </a:p>
          <a:p>
            <a:endParaRPr lang="de-DE" sz="1600" dirty="0"/>
          </a:p>
          <a:p>
            <a:r>
              <a:rPr lang="de-DE" sz="1600" dirty="0"/>
              <a:t>Noch nicht geimpft? Jetzt impfen lassen! [LINK]</a:t>
            </a:r>
          </a:p>
          <a:p>
            <a:r>
              <a:rPr lang="de-DE" sz="1600" dirty="0"/>
              <a:t>Bereits geimpft? Jetzt </a:t>
            </a:r>
            <a:r>
              <a:rPr lang="de-DE" sz="1600" dirty="0" err="1"/>
              <a:t>boostern</a:t>
            </a:r>
            <a:r>
              <a:rPr lang="de-DE" sz="1600" dirty="0"/>
              <a:t> lassen und Angehörige bei Impfterminen unterstützen!</a:t>
            </a:r>
          </a:p>
          <a:p>
            <a:endParaRPr lang="de-DE" sz="1600" dirty="0"/>
          </a:p>
          <a:p>
            <a:r>
              <a:rPr lang="de-DE" sz="1600" dirty="0"/>
              <a:t>Mehr Informationen auf </a:t>
            </a:r>
            <a:r>
              <a:rPr lang="de-DE" sz="1600" dirty="0">
                <a:hlinkClick r:id="rId3"/>
              </a:rPr>
              <a:t>https://www.rki.de/SharedDocs/FAQ/COVID-Impfen/gesamt.html</a:t>
            </a:r>
            <a:r>
              <a:rPr lang="de-DE" sz="1600" dirty="0"/>
              <a:t> </a:t>
            </a:r>
          </a:p>
        </p:txBody>
      </p:sp>
      <p:cxnSp>
        <p:nvCxnSpPr>
          <p:cNvPr id="19" name="Gerade Verbindung 18">
            <a:extLst>
              <a:ext uri="{FF2B5EF4-FFF2-40B4-BE49-F238E27FC236}">
                <a16:creationId xmlns:a16="http://schemas.microsoft.com/office/drawing/2014/main" id="{99EAA260-E675-824C-8A76-D214C654B648}"/>
              </a:ext>
            </a:extLst>
          </p:cNvPr>
          <p:cNvCxnSpPr/>
          <p:nvPr/>
        </p:nvCxnSpPr>
        <p:spPr>
          <a:xfrm>
            <a:off x="2822713" y="6202017"/>
            <a:ext cx="993913" cy="0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19">
            <a:extLst>
              <a:ext uri="{FF2B5EF4-FFF2-40B4-BE49-F238E27FC236}">
                <a16:creationId xmlns:a16="http://schemas.microsoft.com/office/drawing/2014/main" id="{22C293BD-5E3E-3F4E-AF7E-ECC5714B5DD2}"/>
              </a:ext>
            </a:extLst>
          </p:cNvPr>
          <p:cNvCxnSpPr/>
          <p:nvPr/>
        </p:nvCxnSpPr>
        <p:spPr>
          <a:xfrm>
            <a:off x="4757531" y="3422374"/>
            <a:ext cx="993913" cy="0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feld 20">
            <a:extLst>
              <a:ext uri="{FF2B5EF4-FFF2-40B4-BE49-F238E27FC236}">
                <a16:creationId xmlns:a16="http://schemas.microsoft.com/office/drawing/2014/main" id="{32EF63DF-671C-A245-9BE4-08A1A5DED6A8}"/>
              </a:ext>
            </a:extLst>
          </p:cNvPr>
          <p:cNvSpPr txBox="1"/>
          <p:nvPr/>
        </p:nvSpPr>
        <p:spPr>
          <a:xfrm>
            <a:off x="4935654" y="3158627"/>
            <a:ext cx="6932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Welle 4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92C2CBEF-FC75-E14F-9227-1966EE88DE39}"/>
              </a:ext>
            </a:extLst>
          </p:cNvPr>
          <p:cNvSpPr txBox="1"/>
          <p:nvPr/>
        </p:nvSpPr>
        <p:spPr>
          <a:xfrm>
            <a:off x="2973035" y="5931806"/>
            <a:ext cx="6932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Welle 2</a:t>
            </a:r>
          </a:p>
        </p:txBody>
      </p:sp>
    </p:spTree>
    <p:extLst>
      <p:ext uri="{BB962C8B-B14F-4D97-AF65-F5344CB8AC3E}">
        <p14:creationId xmlns:p14="http://schemas.microsoft.com/office/powerpoint/2010/main" val="397027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78CE65-6DD9-492C-B536-64A0B6A38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Appendix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7AD2442-5D00-4A96-B5B1-EE94E3D1C4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0346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4DDDD7-FBD5-D440-8B72-C6EBAD3E7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Bsp. CDC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DEA1CE46-4462-4048-8E80-891AE5EFFC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32338"/>
            <a:ext cx="12192000" cy="4284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44418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178468B3-0779-8C4C-9363-59D707786E5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l="170" t="5144" r="1"/>
          <a:stretch/>
        </p:blipFill>
        <p:spPr>
          <a:xfrm>
            <a:off x="1157770" y="1067835"/>
            <a:ext cx="9876459" cy="5553557"/>
          </a:xfrm>
          <a:prstGeom prst="rect">
            <a:avLst/>
          </a:prstGeom>
        </p:spPr>
      </p:pic>
      <p:sp>
        <p:nvSpPr>
          <p:cNvPr id="3" name="Titel 1">
            <a:extLst>
              <a:ext uri="{FF2B5EF4-FFF2-40B4-BE49-F238E27FC236}">
                <a16:creationId xmlns:a16="http://schemas.microsoft.com/office/drawing/2014/main" id="{62804A25-DFCC-BE49-8D2C-ED3B267216D8}"/>
              </a:ext>
            </a:extLst>
          </p:cNvPr>
          <p:cNvSpPr txBox="1">
            <a:spLocks/>
          </p:cNvSpPr>
          <p:nvPr/>
        </p:nvSpPr>
        <p:spPr>
          <a:xfrm>
            <a:off x="80877" y="-244654"/>
            <a:ext cx="1211112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e-DE" b="1" dirty="0"/>
              <a:t>Vorschlag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9" name="Freihand 8">
                <a:extLst>
                  <a:ext uri="{FF2B5EF4-FFF2-40B4-BE49-F238E27FC236}">
                    <a16:creationId xmlns:a16="http://schemas.microsoft.com/office/drawing/2014/main" id="{7B21C9DC-DD87-3347-B10F-69B317849E27}"/>
                  </a:ext>
                </a:extLst>
              </p14:cNvPr>
              <p14:cNvContentPartPr/>
              <p14:nvPr/>
            </p14:nvContentPartPr>
            <p14:xfrm>
              <a:off x="2405280" y="1323209"/>
              <a:ext cx="8081280" cy="3704400"/>
            </p14:xfrm>
          </p:contentPart>
        </mc:Choice>
        <mc:Fallback xmlns="">
          <p:pic>
            <p:nvPicPr>
              <p:cNvPr id="9" name="Freihand 8">
                <a:extLst>
                  <a:ext uri="{FF2B5EF4-FFF2-40B4-BE49-F238E27FC236}">
                    <a16:creationId xmlns:a16="http://schemas.microsoft.com/office/drawing/2014/main" id="{7B21C9DC-DD87-3347-B10F-69B317849E2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396280" y="1314209"/>
                <a:ext cx="8098920" cy="3722040"/>
              </a:xfrm>
              <a:prstGeom prst="rect">
                <a:avLst/>
              </a:prstGeom>
            </p:spPr>
          </p:pic>
        </mc:Fallback>
      </mc:AlternateContent>
      <p:grpSp>
        <p:nvGrpSpPr>
          <p:cNvPr id="23" name="Gruppieren 22">
            <a:extLst>
              <a:ext uri="{FF2B5EF4-FFF2-40B4-BE49-F238E27FC236}">
                <a16:creationId xmlns:a16="http://schemas.microsoft.com/office/drawing/2014/main" id="{7A7FE2A7-7623-B04C-A7C5-FBCD71C2BD8B}"/>
              </a:ext>
            </a:extLst>
          </p:cNvPr>
          <p:cNvGrpSpPr/>
          <p:nvPr/>
        </p:nvGrpSpPr>
        <p:grpSpPr>
          <a:xfrm>
            <a:off x="4699200" y="4651409"/>
            <a:ext cx="344520" cy="55440"/>
            <a:chOff x="4699200" y="4651409"/>
            <a:chExt cx="344520" cy="55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">
              <p14:nvContentPartPr>
                <p14:cNvPr id="21" name="Freihand 20">
                  <a:extLst>
                    <a:ext uri="{FF2B5EF4-FFF2-40B4-BE49-F238E27FC236}">
                      <a16:creationId xmlns:a16="http://schemas.microsoft.com/office/drawing/2014/main" id="{668F2FE5-4890-4A45-8595-573B3DA65302}"/>
                    </a:ext>
                  </a:extLst>
                </p14:cNvPr>
                <p14:cNvContentPartPr/>
                <p14:nvPr/>
              </p14:nvContentPartPr>
              <p14:xfrm>
                <a:off x="4699200" y="4651409"/>
                <a:ext cx="128880" cy="10440"/>
              </p14:xfrm>
            </p:contentPart>
          </mc:Choice>
          <mc:Fallback xmlns="">
            <p:pic>
              <p:nvPicPr>
                <p:cNvPr id="21" name="Freihand 20">
                  <a:extLst>
                    <a:ext uri="{FF2B5EF4-FFF2-40B4-BE49-F238E27FC236}">
                      <a16:creationId xmlns:a16="http://schemas.microsoft.com/office/drawing/2014/main" id="{668F2FE5-4890-4A45-8595-573B3DA65302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4690560" y="4642769"/>
                  <a:ext cx="146520" cy="2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22" name="Freihand 21">
                  <a:extLst>
                    <a:ext uri="{FF2B5EF4-FFF2-40B4-BE49-F238E27FC236}">
                      <a16:creationId xmlns:a16="http://schemas.microsoft.com/office/drawing/2014/main" id="{86713668-5530-2447-873A-4EF25BEE8202}"/>
                    </a:ext>
                  </a:extLst>
                </p14:cNvPr>
                <p14:cNvContentPartPr/>
                <p14:nvPr/>
              </p14:nvContentPartPr>
              <p14:xfrm>
                <a:off x="4926360" y="4688129"/>
                <a:ext cx="117360" cy="18720"/>
              </p14:xfrm>
            </p:contentPart>
          </mc:Choice>
          <mc:Fallback xmlns="">
            <p:pic>
              <p:nvPicPr>
                <p:cNvPr id="22" name="Freihand 21">
                  <a:extLst>
                    <a:ext uri="{FF2B5EF4-FFF2-40B4-BE49-F238E27FC236}">
                      <a16:creationId xmlns:a16="http://schemas.microsoft.com/office/drawing/2014/main" id="{86713668-5530-2447-873A-4EF25BEE8202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4917720" y="4679129"/>
                  <a:ext cx="135000" cy="363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24" name="Freihand 23">
                <a:extLst>
                  <a:ext uri="{FF2B5EF4-FFF2-40B4-BE49-F238E27FC236}">
                    <a16:creationId xmlns:a16="http://schemas.microsoft.com/office/drawing/2014/main" id="{60A60E97-B8D6-5240-804F-15442254FADA}"/>
                  </a:ext>
                </a:extLst>
              </p14:cNvPr>
              <p14:cNvContentPartPr/>
              <p14:nvPr/>
            </p14:nvContentPartPr>
            <p14:xfrm>
              <a:off x="5153880" y="4747169"/>
              <a:ext cx="81360" cy="10440"/>
            </p14:xfrm>
          </p:contentPart>
        </mc:Choice>
        <mc:Fallback xmlns="">
          <p:pic>
            <p:nvPicPr>
              <p:cNvPr id="24" name="Freihand 23">
                <a:extLst>
                  <a:ext uri="{FF2B5EF4-FFF2-40B4-BE49-F238E27FC236}">
                    <a16:creationId xmlns:a16="http://schemas.microsoft.com/office/drawing/2014/main" id="{60A60E97-B8D6-5240-804F-15442254FADA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5144880" y="4738169"/>
                <a:ext cx="99000" cy="28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25" name="Freihand 24">
                <a:extLst>
                  <a:ext uri="{FF2B5EF4-FFF2-40B4-BE49-F238E27FC236}">
                    <a16:creationId xmlns:a16="http://schemas.microsoft.com/office/drawing/2014/main" id="{A845AEE3-918E-5D4B-B819-B011B8C5B80B}"/>
                  </a:ext>
                </a:extLst>
              </p14:cNvPr>
              <p14:cNvContentPartPr/>
              <p14:nvPr/>
            </p14:nvContentPartPr>
            <p14:xfrm>
              <a:off x="5367000" y="4797209"/>
              <a:ext cx="83520" cy="32760"/>
            </p14:xfrm>
          </p:contentPart>
        </mc:Choice>
        <mc:Fallback xmlns="">
          <p:pic>
            <p:nvPicPr>
              <p:cNvPr id="25" name="Freihand 24">
                <a:extLst>
                  <a:ext uri="{FF2B5EF4-FFF2-40B4-BE49-F238E27FC236}">
                    <a16:creationId xmlns:a16="http://schemas.microsoft.com/office/drawing/2014/main" id="{A845AEE3-918E-5D4B-B819-B011B8C5B80B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5358000" y="4788569"/>
                <a:ext cx="101160" cy="50400"/>
              </a:xfrm>
              <a:prstGeom prst="rect">
                <a:avLst/>
              </a:prstGeom>
            </p:spPr>
          </p:pic>
        </mc:Fallback>
      </mc:AlternateContent>
      <p:grpSp>
        <p:nvGrpSpPr>
          <p:cNvPr id="37" name="Gruppieren 36">
            <a:extLst>
              <a:ext uri="{FF2B5EF4-FFF2-40B4-BE49-F238E27FC236}">
                <a16:creationId xmlns:a16="http://schemas.microsoft.com/office/drawing/2014/main" id="{1FA99BDF-3373-5445-9C75-4A4FDC5DADDA}"/>
              </a:ext>
            </a:extLst>
          </p:cNvPr>
          <p:cNvGrpSpPr/>
          <p:nvPr/>
        </p:nvGrpSpPr>
        <p:grpSpPr>
          <a:xfrm>
            <a:off x="5599200" y="4883969"/>
            <a:ext cx="1212840" cy="72000"/>
            <a:chOff x="5599200" y="4883969"/>
            <a:chExt cx="1212840" cy="720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26" name="Freihand 25">
                  <a:extLst>
                    <a:ext uri="{FF2B5EF4-FFF2-40B4-BE49-F238E27FC236}">
                      <a16:creationId xmlns:a16="http://schemas.microsoft.com/office/drawing/2014/main" id="{2CF29A95-8E70-4049-B3EA-905100253AD4}"/>
                    </a:ext>
                  </a:extLst>
                </p14:cNvPr>
                <p14:cNvContentPartPr/>
                <p14:nvPr/>
              </p14:nvContentPartPr>
              <p14:xfrm>
                <a:off x="5599200" y="4883969"/>
                <a:ext cx="63720" cy="360"/>
              </p14:xfrm>
            </p:contentPart>
          </mc:Choice>
          <mc:Fallback xmlns="">
            <p:pic>
              <p:nvPicPr>
                <p:cNvPr id="26" name="Freihand 25">
                  <a:extLst>
                    <a:ext uri="{FF2B5EF4-FFF2-40B4-BE49-F238E27FC236}">
                      <a16:creationId xmlns:a16="http://schemas.microsoft.com/office/drawing/2014/main" id="{2CF29A95-8E70-4049-B3EA-905100253AD4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5590200" y="4875329"/>
                  <a:ext cx="8136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27" name="Freihand 26">
                  <a:extLst>
                    <a:ext uri="{FF2B5EF4-FFF2-40B4-BE49-F238E27FC236}">
                      <a16:creationId xmlns:a16="http://schemas.microsoft.com/office/drawing/2014/main" id="{22CA124D-299A-5541-95A9-85613C8C7D4E}"/>
                    </a:ext>
                  </a:extLst>
                </p14:cNvPr>
                <p14:cNvContentPartPr/>
                <p14:nvPr/>
              </p14:nvContentPartPr>
              <p14:xfrm>
                <a:off x="5800800" y="4900529"/>
                <a:ext cx="90360" cy="360"/>
              </p14:xfrm>
            </p:contentPart>
          </mc:Choice>
          <mc:Fallback xmlns="">
            <p:pic>
              <p:nvPicPr>
                <p:cNvPr id="27" name="Freihand 26">
                  <a:extLst>
                    <a:ext uri="{FF2B5EF4-FFF2-40B4-BE49-F238E27FC236}">
                      <a16:creationId xmlns:a16="http://schemas.microsoft.com/office/drawing/2014/main" id="{22CA124D-299A-5541-95A9-85613C8C7D4E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5791800" y="4891889"/>
                  <a:ext cx="10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">
              <p14:nvContentPartPr>
                <p14:cNvPr id="29" name="Freihand 28">
                  <a:extLst>
                    <a:ext uri="{FF2B5EF4-FFF2-40B4-BE49-F238E27FC236}">
                      <a16:creationId xmlns:a16="http://schemas.microsoft.com/office/drawing/2014/main" id="{1E094995-9504-AA47-9054-CA0830C4A723}"/>
                    </a:ext>
                  </a:extLst>
                </p14:cNvPr>
                <p14:cNvContentPartPr/>
                <p14:nvPr/>
              </p14:nvContentPartPr>
              <p14:xfrm>
                <a:off x="6040920" y="4931849"/>
                <a:ext cx="184320" cy="360"/>
              </p14:xfrm>
            </p:contentPart>
          </mc:Choice>
          <mc:Fallback xmlns="">
            <p:pic>
              <p:nvPicPr>
                <p:cNvPr id="29" name="Freihand 28">
                  <a:extLst>
                    <a:ext uri="{FF2B5EF4-FFF2-40B4-BE49-F238E27FC236}">
                      <a16:creationId xmlns:a16="http://schemas.microsoft.com/office/drawing/2014/main" id="{1E094995-9504-AA47-9054-CA0830C4A723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6031920" y="4922849"/>
                  <a:ext cx="20196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">
              <p14:nvContentPartPr>
                <p14:cNvPr id="31" name="Freihand 30">
                  <a:extLst>
                    <a:ext uri="{FF2B5EF4-FFF2-40B4-BE49-F238E27FC236}">
                      <a16:creationId xmlns:a16="http://schemas.microsoft.com/office/drawing/2014/main" id="{E27E8866-8A4E-D641-82E4-C6F289DEAF16}"/>
                    </a:ext>
                  </a:extLst>
                </p14:cNvPr>
                <p14:cNvContentPartPr/>
                <p14:nvPr/>
              </p14:nvContentPartPr>
              <p14:xfrm>
                <a:off x="6387960" y="4952369"/>
                <a:ext cx="179280" cy="3600"/>
              </p14:xfrm>
            </p:contentPart>
          </mc:Choice>
          <mc:Fallback xmlns="">
            <p:pic>
              <p:nvPicPr>
                <p:cNvPr id="31" name="Freihand 30">
                  <a:extLst>
                    <a:ext uri="{FF2B5EF4-FFF2-40B4-BE49-F238E27FC236}">
                      <a16:creationId xmlns:a16="http://schemas.microsoft.com/office/drawing/2014/main" id="{E27E8866-8A4E-D641-82E4-C6F289DEAF16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6378960" y="4943369"/>
                  <a:ext cx="196920" cy="21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">
              <p14:nvContentPartPr>
                <p14:cNvPr id="32" name="Freihand 31">
                  <a:extLst>
                    <a:ext uri="{FF2B5EF4-FFF2-40B4-BE49-F238E27FC236}">
                      <a16:creationId xmlns:a16="http://schemas.microsoft.com/office/drawing/2014/main" id="{3D0B4A36-C988-1F4E-BADF-659BBFACE83F}"/>
                    </a:ext>
                  </a:extLst>
                </p14:cNvPr>
                <p14:cNvContentPartPr/>
                <p14:nvPr/>
              </p14:nvContentPartPr>
              <p14:xfrm>
                <a:off x="6735360" y="4944809"/>
                <a:ext cx="76680" cy="3600"/>
              </p14:xfrm>
            </p:contentPart>
          </mc:Choice>
          <mc:Fallback xmlns="">
            <p:pic>
              <p:nvPicPr>
                <p:cNvPr id="32" name="Freihand 31">
                  <a:extLst>
                    <a:ext uri="{FF2B5EF4-FFF2-40B4-BE49-F238E27FC236}">
                      <a16:creationId xmlns:a16="http://schemas.microsoft.com/office/drawing/2014/main" id="{3D0B4A36-C988-1F4E-BADF-659BBFACE83F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6726720" y="4936169"/>
                  <a:ext cx="94320" cy="212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33" name="Freihand 32">
                <a:extLst>
                  <a:ext uri="{FF2B5EF4-FFF2-40B4-BE49-F238E27FC236}">
                    <a16:creationId xmlns:a16="http://schemas.microsoft.com/office/drawing/2014/main" id="{B5492449-9272-0C49-9D7A-03D91F4C70B9}"/>
                  </a:ext>
                </a:extLst>
              </p14:cNvPr>
              <p14:cNvContentPartPr/>
              <p14:nvPr/>
            </p14:nvContentPartPr>
            <p14:xfrm>
              <a:off x="7003200" y="4963889"/>
              <a:ext cx="158400" cy="360"/>
            </p14:xfrm>
          </p:contentPart>
        </mc:Choice>
        <mc:Fallback xmlns="">
          <p:pic>
            <p:nvPicPr>
              <p:cNvPr id="33" name="Freihand 32">
                <a:extLst>
                  <a:ext uri="{FF2B5EF4-FFF2-40B4-BE49-F238E27FC236}">
                    <a16:creationId xmlns:a16="http://schemas.microsoft.com/office/drawing/2014/main" id="{B5492449-9272-0C49-9D7A-03D91F4C70B9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6994200" y="4954889"/>
                <a:ext cx="176040" cy="18000"/>
              </a:xfrm>
              <a:prstGeom prst="rect">
                <a:avLst/>
              </a:prstGeom>
            </p:spPr>
          </p:pic>
        </mc:Fallback>
      </mc:AlternateContent>
      <p:grpSp>
        <p:nvGrpSpPr>
          <p:cNvPr id="36" name="Gruppieren 35">
            <a:extLst>
              <a:ext uri="{FF2B5EF4-FFF2-40B4-BE49-F238E27FC236}">
                <a16:creationId xmlns:a16="http://schemas.microsoft.com/office/drawing/2014/main" id="{FA740DF2-2082-E549-9BB3-9427A1F4D0F2}"/>
              </a:ext>
            </a:extLst>
          </p:cNvPr>
          <p:cNvGrpSpPr/>
          <p:nvPr/>
        </p:nvGrpSpPr>
        <p:grpSpPr>
          <a:xfrm>
            <a:off x="7358520" y="4976489"/>
            <a:ext cx="380160" cy="24120"/>
            <a:chOff x="7358520" y="4976489"/>
            <a:chExt cx="380160" cy="241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5">
              <p14:nvContentPartPr>
                <p14:cNvPr id="34" name="Freihand 33">
                  <a:extLst>
                    <a:ext uri="{FF2B5EF4-FFF2-40B4-BE49-F238E27FC236}">
                      <a16:creationId xmlns:a16="http://schemas.microsoft.com/office/drawing/2014/main" id="{E16DC0DD-DD83-EC4E-96D5-5806D116420E}"/>
                    </a:ext>
                  </a:extLst>
                </p14:cNvPr>
                <p14:cNvContentPartPr/>
                <p14:nvPr/>
              </p14:nvContentPartPr>
              <p14:xfrm>
                <a:off x="7358520" y="4976489"/>
                <a:ext cx="81360" cy="360"/>
              </p14:xfrm>
            </p:contentPart>
          </mc:Choice>
          <mc:Fallback xmlns="">
            <p:pic>
              <p:nvPicPr>
                <p:cNvPr id="34" name="Freihand 33">
                  <a:extLst>
                    <a:ext uri="{FF2B5EF4-FFF2-40B4-BE49-F238E27FC236}">
                      <a16:creationId xmlns:a16="http://schemas.microsoft.com/office/drawing/2014/main" id="{E16DC0DD-DD83-EC4E-96D5-5806D116420E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7349880" y="4967849"/>
                  <a:ext cx="99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">
              <p14:nvContentPartPr>
                <p14:cNvPr id="35" name="Freihand 34">
                  <a:extLst>
                    <a:ext uri="{FF2B5EF4-FFF2-40B4-BE49-F238E27FC236}">
                      <a16:creationId xmlns:a16="http://schemas.microsoft.com/office/drawing/2014/main" id="{72FBA45F-0B19-EE4F-AB53-9D3927E9CE1D}"/>
                    </a:ext>
                  </a:extLst>
                </p14:cNvPr>
                <p14:cNvContentPartPr/>
                <p14:nvPr/>
              </p14:nvContentPartPr>
              <p14:xfrm>
                <a:off x="7566600" y="5000249"/>
                <a:ext cx="172080" cy="360"/>
              </p14:xfrm>
            </p:contentPart>
          </mc:Choice>
          <mc:Fallback xmlns="">
            <p:pic>
              <p:nvPicPr>
                <p:cNvPr id="35" name="Freihand 34">
                  <a:extLst>
                    <a:ext uri="{FF2B5EF4-FFF2-40B4-BE49-F238E27FC236}">
                      <a16:creationId xmlns:a16="http://schemas.microsoft.com/office/drawing/2014/main" id="{72FBA45F-0B19-EE4F-AB53-9D3927E9CE1D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7557960" y="4991249"/>
                  <a:ext cx="189720" cy="18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9">
            <p14:nvContentPartPr>
              <p14:cNvPr id="38" name="Freihand 37">
                <a:extLst>
                  <a:ext uri="{FF2B5EF4-FFF2-40B4-BE49-F238E27FC236}">
                    <a16:creationId xmlns:a16="http://schemas.microsoft.com/office/drawing/2014/main" id="{3E778ECD-B276-EC4F-8DA5-85D1CDE56C8D}"/>
                  </a:ext>
                </a:extLst>
              </p14:cNvPr>
              <p14:cNvContentPartPr/>
              <p14:nvPr/>
            </p14:nvContentPartPr>
            <p14:xfrm>
              <a:off x="8057640" y="5018969"/>
              <a:ext cx="65160" cy="360"/>
            </p14:xfrm>
          </p:contentPart>
        </mc:Choice>
        <mc:Fallback xmlns="">
          <p:pic>
            <p:nvPicPr>
              <p:cNvPr id="38" name="Freihand 37">
                <a:extLst>
                  <a:ext uri="{FF2B5EF4-FFF2-40B4-BE49-F238E27FC236}">
                    <a16:creationId xmlns:a16="http://schemas.microsoft.com/office/drawing/2014/main" id="{3E778ECD-B276-EC4F-8DA5-85D1CDE56C8D}"/>
                  </a:ext>
                </a:extLst>
              </p:cNvPr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8048640" y="5010329"/>
                <a:ext cx="82800" cy="18000"/>
              </a:xfrm>
              <a:prstGeom prst="rect">
                <a:avLst/>
              </a:prstGeom>
            </p:spPr>
          </p:pic>
        </mc:Fallback>
      </mc:AlternateContent>
      <p:grpSp>
        <p:nvGrpSpPr>
          <p:cNvPr id="57" name="Gruppieren 56">
            <a:extLst>
              <a:ext uri="{FF2B5EF4-FFF2-40B4-BE49-F238E27FC236}">
                <a16:creationId xmlns:a16="http://schemas.microsoft.com/office/drawing/2014/main" id="{3ED081F7-6164-A84F-AA3E-ADFF9B3D89D0}"/>
              </a:ext>
            </a:extLst>
          </p:cNvPr>
          <p:cNvGrpSpPr/>
          <p:nvPr/>
        </p:nvGrpSpPr>
        <p:grpSpPr>
          <a:xfrm>
            <a:off x="8401800" y="4858049"/>
            <a:ext cx="2116440" cy="195480"/>
            <a:chOff x="8401800" y="4858049"/>
            <a:chExt cx="2116440" cy="1954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1">
              <p14:nvContentPartPr>
                <p14:cNvPr id="39" name="Freihand 38">
                  <a:extLst>
                    <a:ext uri="{FF2B5EF4-FFF2-40B4-BE49-F238E27FC236}">
                      <a16:creationId xmlns:a16="http://schemas.microsoft.com/office/drawing/2014/main" id="{D3D3B32A-DCE4-F145-A007-9B18163341FB}"/>
                    </a:ext>
                  </a:extLst>
                </p14:cNvPr>
                <p14:cNvContentPartPr/>
                <p14:nvPr/>
              </p14:nvContentPartPr>
              <p14:xfrm>
                <a:off x="8401800" y="5039129"/>
                <a:ext cx="160560" cy="14400"/>
              </p14:xfrm>
            </p:contentPart>
          </mc:Choice>
          <mc:Fallback xmlns="">
            <p:pic>
              <p:nvPicPr>
                <p:cNvPr id="39" name="Freihand 38">
                  <a:extLst>
                    <a:ext uri="{FF2B5EF4-FFF2-40B4-BE49-F238E27FC236}">
                      <a16:creationId xmlns:a16="http://schemas.microsoft.com/office/drawing/2014/main" id="{D3D3B32A-DCE4-F145-A007-9B18163341FB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8393160" y="5030489"/>
                  <a:ext cx="178200" cy="3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">
              <p14:nvContentPartPr>
                <p14:cNvPr id="40" name="Freihand 39">
                  <a:extLst>
                    <a:ext uri="{FF2B5EF4-FFF2-40B4-BE49-F238E27FC236}">
                      <a16:creationId xmlns:a16="http://schemas.microsoft.com/office/drawing/2014/main" id="{509E0991-1CCF-7543-8D8F-73AF48BFB24B}"/>
                    </a:ext>
                  </a:extLst>
                </p14:cNvPr>
                <p14:cNvContentPartPr/>
                <p14:nvPr/>
              </p14:nvContentPartPr>
              <p14:xfrm>
                <a:off x="8669640" y="5045969"/>
                <a:ext cx="38160" cy="360"/>
              </p14:xfrm>
            </p:contentPart>
          </mc:Choice>
          <mc:Fallback xmlns="">
            <p:pic>
              <p:nvPicPr>
                <p:cNvPr id="40" name="Freihand 39">
                  <a:extLst>
                    <a:ext uri="{FF2B5EF4-FFF2-40B4-BE49-F238E27FC236}">
                      <a16:creationId xmlns:a16="http://schemas.microsoft.com/office/drawing/2014/main" id="{509E0991-1CCF-7543-8D8F-73AF48BFB24B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8661000" y="5036969"/>
                  <a:ext cx="558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">
              <p14:nvContentPartPr>
                <p14:cNvPr id="42" name="Freihand 41">
                  <a:extLst>
                    <a:ext uri="{FF2B5EF4-FFF2-40B4-BE49-F238E27FC236}">
                      <a16:creationId xmlns:a16="http://schemas.microsoft.com/office/drawing/2014/main" id="{60F7EAA5-3F47-2649-9545-5745B3CBD538}"/>
                    </a:ext>
                  </a:extLst>
                </p14:cNvPr>
                <p14:cNvContentPartPr/>
                <p14:nvPr/>
              </p14:nvContentPartPr>
              <p14:xfrm>
                <a:off x="8843160" y="5027969"/>
                <a:ext cx="252000" cy="360"/>
              </p14:xfrm>
            </p:contentPart>
          </mc:Choice>
          <mc:Fallback xmlns="">
            <p:pic>
              <p:nvPicPr>
                <p:cNvPr id="42" name="Freihand 41">
                  <a:extLst>
                    <a:ext uri="{FF2B5EF4-FFF2-40B4-BE49-F238E27FC236}">
                      <a16:creationId xmlns:a16="http://schemas.microsoft.com/office/drawing/2014/main" id="{60F7EAA5-3F47-2649-9545-5745B3CBD538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8834160" y="5018969"/>
                  <a:ext cx="26964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">
              <p14:nvContentPartPr>
                <p14:cNvPr id="44" name="Freihand 43">
                  <a:extLst>
                    <a:ext uri="{FF2B5EF4-FFF2-40B4-BE49-F238E27FC236}">
                      <a16:creationId xmlns:a16="http://schemas.microsoft.com/office/drawing/2014/main" id="{E3E2D8FB-5D63-2547-A02A-3D0C53EDAB65}"/>
                    </a:ext>
                  </a:extLst>
                </p14:cNvPr>
                <p14:cNvContentPartPr/>
                <p14:nvPr/>
              </p14:nvContentPartPr>
              <p14:xfrm>
                <a:off x="9220800" y="5015729"/>
                <a:ext cx="73440" cy="360"/>
              </p14:xfrm>
            </p:contentPart>
          </mc:Choice>
          <mc:Fallback xmlns="">
            <p:pic>
              <p:nvPicPr>
                <p:cNvPr id="44" name="Freihand 43">
                  <a:extLst>
                    <a:ext uri="{FF2B5EF4-FFF2-40B4-BE49-F238E27FC236}">
                      <a16:creationId xmlns:a16="http://schemas.microsoft.com/office/drawing/2014/main" id="{E3E2D8FB-5D63-2547-A02A-3D0C53EDAB65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9211800" y="5006729"/>
                  <a:ext cx="9108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">
              <p14:nvContentPartPr>
                <p14:cNvPr id="46" name="Freihand 45">
                  <a:extLst>
                    <a:ext uri="{FF2B5EF4-FFF2-40B4-BE49-F238E27FC236}">
                      <a16:creationId xmlns:a16="http://schemas.microsoft.com/office/drawing/2014/main" id="{D2243794-1632-A64D-870E-AA3EDB3D85E2}"/>
                    </a:ext>
                  </a:extLst>
                </p14:cNvPr>
                <p14:cNvContentPartPr/>
                <p14:nvPr/>
              </p14:nvContentPartPr>
              <p14:xfrm>
                <a:off x="9405120" y="4991609"/>
                <a:ext cx="53280" cy="3960"/>
              </p14:xfrm>
            </p:contentPart>
          </mc:Choice>
          <mc:Fallback xmlns="">
            <p:pic>
              <p:nvPicPr>
                <p:cNvPr id="46" name="Freihand 45">
                  <a:extLst>
                    <a:ext uri="{FF2B5EF4-FFF2-40B4-BE49-F238E27FC236}">
                      <a16:creationId xmlns:a16="http://schemas.microsoft.com/office/drawing/2014/main" id="{D2243794-1632-A64D-870E-AA3EDB3D85E2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9396480" y="4982969"/>
                  <a:ext cx="70920" cy="2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">
              <p14:nvContentPartPr>
                <p14:cNvPr id="48" name="Freihand 47">
                  <a:extLst>
                    <a:ext uri="{FF2B5EF4-FFF2-40B4-BE49-F238E27FC236}">
                      <a16:creationId xmlns:a16="http://schemas.microsoft.com/office/drawing/2014/main" id="{52A74F98-04A5-AB43-85FC-1538FB509700}"/>
                    </a:ext>
                  </a:extLst>
                </p14:cNvPr>
                <p14:cNvContentPartPr/>
                <p14:nvPr/>
              </p14:nvContentPartPr>
              <p14:xfrm>
                <a:off x="9587640" y="4941209"/>
                <a:ext cx="92880" cy="16560"/>
              </p14:xfrm>
            </p:contentPart>
          </mc:Choice>
          <mc:Fallback xmlns="">
            <p:pic>
              <p:nvPicPr>
                <p:cNvPr id="48" name="Freihand 47">
                  <a:extLst>
                    <a:ext uri="{FF2B5EF4-FFF2-40B4-BE49-F238E27FC236}">
                      <a16:creationId xmlns:a16="http://schemas.microsoft.com/office/drawing/2014/main" id="{52A74F98-04A5-AB43-85FC-1538FB509700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9579000" y="4932569"/>
                  <a:ext cx="110520" cy="34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">
              <p14:nvContentPartPr>
                <p14:cNvPr id="50" name="Freihand 49">
                  <a:extLst>
                    <a:ext uri="{FF2B5EF4-FFF2-40B4-BE49-F238E27FC236}">
                      <a16:creationId xmlns:a16="http://schemas.microsoft.com/office/drawing/2014/main" id="{927BD759-AD45-D04E-B6E6-C3FAEBAEE1A8}"/>
                    </a:ext>
                  </a:extLst>
                </p14:cNvPr>
                <p14:cNvContentPartPr/>
                <p14:nvPr/>
              </p14:nvContentPartPr>
              <p14:xfrm>
                <a:off x="9797160" y="4888289"/>
                <a:ext cx="85320" cy="24840"/>
              </p14:xfrm>
            </p:contentPart>
          </mc:Choice>
          <mc:Fallback xmlns="">
            <p:pic>
              <p:nvPicPr>
                <p:cNvPr id="50" name="Freihand 49">
                  <a:extLst>
                    <a:ext uri="{FF2B5EF4-FFF2-40B4-BE49-F238E27FC236}">
                      <a16:creationId xmlns:a16="http://schemas.microsoft.com/office/drawing/2014/main" id="{927BD759-AD45-D04E-B6E6-C3FAEBAEE1A8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9788160" y="4879289"/>
                  <a:ext cx="102960" cy="4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">
              <p14:nvContentPartPr>
                <p14:cNvPr id="52" name="Freihand 51">
                  <a:extLst>
                    <a:ext uri="{FF2B5EF4-FFF2-40B4-BE49-F238E27FC236}">
                      <a16:creationId xmlns:a16="http://schemas.microsoft.com/office/drawing/2014/main" id="{EFA88CF6-4B4D-B94D-8C64-3AA71187983A}"/>
                    </a:ext>
                  </a:extLst>
                </p14:cNvPr>
                <p14:cNvContentPartPr/>
                <p14:nvPr/>
              </p14:nvContentPartPr>
              <p14:xfrm>
                <a:off x="9951240" y="4874609"/>
                <a:ext cx="84960" cy="360"/>
              </p14:xfrm>
            </p:contentPart>
          </mc:Choice>
          <mc:Fallback xmlns="">
            <p:pic>
              <p:nvPicPr>
                <p:cNvPr id="52" name="Freihand 51">
                  <a:extLst>
                    <a:ext uri="{FF2B5EF4-FFF2-40B4-BE49-F238E27FC236}">
                      <a16:creationId xmlns:a16="http://schemas.microsoft.com/office/drawing/2014/main" id="{EFA88CF6-4B4D-B94D-8C64-3AA71187983A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9942240" y="4865969"/>
                  <a:ext cx="1026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7">
              <p14:nvContentPartPr>
                <p14:cNvPr id="54" name="Freihand 53">
                  <a:extLst>
                    <a:ext uri="{FF2B5EF4-FFF2-40B4-BE49-F238E27FC236}">
                      <a16:creationId xmlns:a16="http://schemas.microsoft.com/office/drawing/2014/main" id="{A4589ED4-3038-BD46-ADAB-9BD5195F2BF7}"/>
                    </a:ext>
                  </a:extLst>
                </p14:cNvPr>
                <p14:cNvContentPartPr/>
                <p14:nvPr/>
              </p14:nvContentPartPr>
              <p14:xfrm>
                <a:off x="10165080" y="4858049"/>
                <a:ext cx="101160" cy="360"/>
              </p14:xfrm>
            </p:contentPart>
          </mc:Choice>
          <mc:Fallback xmlns="">
            <p:pic>
              <p:nvPicPr>
                <p:cNvPr id="54" name="Freihand 53">
                  <a:extLst>
                    <a:ext uri="{FF2B5EF4-FFF2-40B4-BE49-F238E27FC236}">
                      <a16:creationId xmlns:a16="http://schemas.microsoft.com/office/drawing/2014/main" id="{A4589ED4-3038-BD46-ADAB-9BD5195F2BF7}"/>
                    </a:ext>
                  </a:extLst>
                </p:cNvPr>
                <p:cNvPicPr/>
                <p:nvPr/>
              </p:nvPicPr>
              <p:blipFill>
                <a:blip r:embed="rId48"/>
                <a:stretch>
                  <a:fillRect/>
                </a:stretch>
              </p:blipFill>
              <p:spPr>
                <a:xfrm>
                  <a:off x="10156080" y="4849049"/>
                  <a:ext cx="1188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9">
              <p14:nvContentPartPr>
                <p14:cNvPr id="56" name="Freihand 55">
                  <a:extLst>
                    <a:ext uri="{FF2B5EF4-FFF2-40B4-BE49-F238E27FC236}">
                      <a16:creationId xmlns:a16="http://schemas.microsoft.com/office/drawing/2014/main" id="{3DAE98AC-BBE5-A84E-A633-E17407BDD3F7}"/>
                    </a:ext>
                  </a:extLst>
                </p14:cNvPr>
                <p14:cNvContentPartPr/>
                <p14:nvPr/>
              </p14:nvContentPartPr>
              <p14:xfrm>
                <a:off x="10368480" y="4874249"/>
                <a:ext cx="149760" cy="360"/>
              </p14:xfrm>
            </p:contentPart>
          </mc:Choice>
          <mc:Fallback xmlns="">
            <p:pic>
              <p:nvPicPr>
                <p:cNvPr id="56" name="Freihand 55">
                  <a:extLst>
                    <a:ext uri="{FF2B5EF4-FFF2-40B4-BE49-F238E27FC236}">
                      <a16:creationId xmlns:a16="http://schemas.microsoft.com/office/drawing/2014/main" id="{3DAE98AC-BBE5-A84E-A633-E17407BDD3F7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10359480" y="4865249"/>
                  <a:ext cx="167400" cy="18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2" name="Gruppieren 61">
            <a:extLst>
              <a:ext uri="{FF2B5EF4-FFF2-40B4-BE49-F238E27FC236}">
                <a16:creationId xmlns:a16="http://schemas.microsoft.com/office/drawing/2014/main" id="{91A18243-7A48-5443-AE0C-4ECBF351B3BE}"/>
              </a:ext>
            </a:extLst>
          </p:cNvPr>
          <p:cNvGrpSpPr/>
          <p:nvPr/>
        </p:nvGrpSpPr>
        <p:grpSpPr>
          <a:xfrm>
            <a:off x="7692960" y="1551254"/>
            <a:ext cx="560880" cy="13320"/>
            <a:chOff x="7692960" y="1021169"/>
            <a:chExt cx="560880" cy="133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1">
              <p14:nvContentPartPr>
                <p14:cNvPr id="58" name="Freihand 57">
                  <a:extLst>
                    <a:ext uri="{FF2B5EF4-FFF2-40B4-BE49-F238E27FC236}">
                      <a16:creationId xmlns:a16="http://schemas.microsoft.com/office/drawing/2014/main" id="{D87B52DE-201F-EB4A-88A1-E3EAA9AD42D7}"/>
                    </a:ext>
                  </a:extLst>
                </p14:cNvPr>
                <p14:cNvContentPartPr/>
                <p14:nvPr/>
              </p14:nvContentPartPr>
              <p14:xfrm>
                <a:off x="7692960" y="1034129"/>
                <a:ext cx="95760" cy="360"/>
              </p14:xfrm>
            </p:contentPart>
          </mc:Choice>
          <mc:Fallback xmlns="">
            <p:pic>
              <p:nvPicPr>
                <p:cNvPr id="58" name="Freihand 57">
                  <a:extLst>
                    <a:ext uri="{FF2B5EF4-FFF2-40B4-BE49-F238E27FC236}">
                      <a16:creationId xmlns:a16="http://schemas.microsoft.com/office/drawing/2014/main" id="{D87B52DE-201F-EB4A-88A1-E3EAA9AD42D7}"/>
                    </a:ext>
                  </a:extLst>
                </p:cNvPr>
                <p:cNvPicPr/>
                <p:nvPr/>
              </p:nvPicPr>
              <p:blipFill>
                <a:blip r:embed="rId52"/>
                <a:stretch>
                  <a:fillRect/>
                </a:stretch>
              </p:blipFill>
              <p:spPr>
                <a:xfrm>
                  <a:off x="7684320" y="1025129"/>
                  <a:ext cx="1134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3">
              <p14:nvContentPartPr>
                <p14:cNvPr id="59" name="Freihand 58">
                  <a:extLst>
                    <a:ext uri="{FF2B5EF4-FFF2-40B4-BE49-F238E27FC236}">
                      <a16:creationId xmlns:a16="http://schemas.microsoft.com/office/drawing/2014/main" id="{BE196451-A27F-FB4C-8F00-7795CC6F87F9}"/>
                    </a:ext>
                  </a:extLst>
                </p14:cNvPr>
                <p14:cNvContentPartPr/>
                <p14:nvPr/>
              </p14:nvContentPartPr>
              <p14:xfrm>
                <a:off x="7918680" y="1021169"/>
                <a:ext cx="117720" cy="6480"/>
              </p14:xfrm>
            </p:contentPart>
          </mc:Choice>
          <mc:Fallback xmlns="">
            <p:pic>
              <p:nvPicPr>
                <p:cNvPr id="59" name="Freihand 58">
                  <a:extLst>
                    <a:ext uri="{FF2B5EF4-FFF2-40B4-BE49-F238E27FC236}">
                      <a16:creationId xmlns:a16="http://schemas.microsoft.com/office/drawing/2014/main" id="{BE196451-A27F-FB4C-8F00-7795CC6F87F9}"/>
                    </a:ext>
                  </a:extLst>
                </p:cNvPr>
                <p:cNvPicPr/>
                <p:nvPr/>
              </p:nvPicPr>
              <p:blipFill>
                <a:blip r:embed="rId54"/>
                <a:stretch>
                  <a:fillRect/>
                </a:stretch>
              </p:blipFill>
              <p:spPr>
                <a:xfrm>
                  <a:off x="7909680" y="1012169"/>
                  <a:ext cx="135360" cy="24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5">
              <p14:nvContentPartPr>
                <p14:cNvPr id="61" name="Freihand 60">
                  <a:extLst>
                    <a:ext uri="{FF2B5EF4-FFF2-40B4-BE49-F238E27FC236}">
                      <a16:creationId xmlns:a16="http://schemas.microsoft.com/office/drawing/2014/main" id="{8C58BB42-B6C9-EA47-AC0B-BD2627697F3E}"/>
                    </a:ext>
                  </a:extLst>
                </p14:cNvPr>
                <p14:cNvContentPartPr/>
                <p14:nvPr/>
              </p14:nvContentPartPr>
              <p14:xfrm>
                <a:off x="8181840" y="1027289"/>
                <a:ext cx="72000" cy="360"/>
              </p14:xfrm>
            </p:contentPart>
          </mc:Choice>
          <mc:Fallback xmlns="">
            <p:pic>
              <p:nvPicPr>
                <p:cNvPr id="61" name="Freihand 60">
                  <a:extLst>
                    <a:ext uri="{FF2B5EF4-FFF2-40B4-BE49-F238E27FC236}">
                      <a16:creationId xmlns:a16="http://schemas.microsoft.com/office/drawing/2014/main" id="{8C58BB42-B6C9-EA47-AC0B-BD2627697F3E}"/>
                    </a:ext>
                  </a:extLst>
                </p:cNvPr>
                <p:cNvPicPr/>
                <p:nvPr/>
              </p:nvPicPr>
              <p:blipFill>
                <a:blip r:embed="rId56"/>
                <a:stretch>
                  <a:fillRect/>
                </a:stretch>
              </p:blipFill>
              <p:spPr>
                <a:xfrm>
                  <a:off x="8173200" y="1018289"/>
                  <a:ext cx="89640" cy="18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57">
            <p14:nvContentPartPr>
              <p14:cNvPr id="63" name="Freihand 62">
                <a:extLst>
                  <a:ext uri="{FF2B5EF4-FFF2-40B4-BE49-F238E27FC236}">
                    <a16:creationId xmlns:a16="http://schemas.microsoft.com/office/drawing/2014/main" id="{031765FE-8C38-6A45-A143-EB9118170681}"/>
                  </a:ext>
                </a:extLst>
              </p14:cNvPr>
              <p14:cNvContentPartPr/>
              <p14:nvPr/>
            </p14:nvContentPartPr>
            <p14:xfrm>
              <a:off x="7691160" y="1313294"/>
              <a:ext cx="568080" cy="11520"/>
            </p14:xfrm>
          </p:contentPart>
        </mc:Choice>
        <mc:Fallback xmlns="">
          <p:pic>
            <p:nvPicPr>
              <p:cNvPr id="63" name="Freihand 62">
                <a:extLst>
                  <a:ext uri="{FF2B5EF4-FFF2-40B4-BE49-F238E27FC236}">
                    <a16:creationId xmlns:a16="http://schemas.microsoft.com/office/drawing/2014/main" id="{031765FE-8C38-6A45-A143-EB9118170681}"/>
                  </a:ext>
                </a:extLst>
              </p:cNvPr>
              <p:cNvPicPr/>
              <p:nvPr/>
            </p:nvPicPr>
            <p:blipFill>
              <a:blip r:embed="rId58"/>
              <a:stretch>
                <a:fillRect/>
              </a:stretch>
            </p:blipFill>
            <p:spPr>
              <a:xfrm>
                <a:off x="7682160" y="1304294"/>
                <a:ext cx="585720" cy="29160"/>
              </a:xfrm>
              <a:prstGeom prst="rect">
                <a:avLst/>
              </a:prstGeom>
            </p:spPr>
          </p:pic>
        </mc:Fallback>
      </mc:AlternateContent>
      <p:sp>
        <p:nvSpPr>
          <p:cNvPr id="64" name="Textfeld 63">
            <a:extLst>
              <a:ext uri="{FF2B5EF4-FFF2-40B4-BE49-F238E27FC236}">
                <a16:creationId xmlns:a16="http://schemas.microsoft.com/office/drawing/2014/main" id="{982A9ABE-0527-B141-8542-DD1054905E27}"/>
              </a:ext>
            </a:extLst>
          </p:cNvPr>
          <p:cNvSpPr txBox="1"/>
          <p:nvPr/>
        </p:nvSpPr>
        <p:spPr>
          <a:xfrm>
            <a:off x="8306749" y="1114108"/>
            <a:ext cx="163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/>
              <a:t>Ungeimpfte</a:t>
            </a:r>
            <a:endParaRPr lang="de-DE" dirty="0"/>
          </a:p>
        </p:txBody>
      </p:sp>
      <p:sp>
        <p:nvSpPr>
          <p:cNvPr id="65" name="Textfeld 64">
            <a:extLst>
              <a:ext uri="{FF2B5EF4-FFF2-40B4-BE49-F238E27FC236}">
                <a16:creationId xmlns:a16="http://schemas.microsoft.com/office/drawing/2014/main" id="{9D88252F-C339-EE47-9953-F3CA96E1A64E}"/>
              </a:ext>
            </a:extLst>
          </p:cNvPr>
          <p:cNvSpPr txBox="1"/>
          <p:nvPr/>
        </p:nvSpPr>
        <p:spPr>
          <a:xfrm>
            <a:off x="8311128" y="1355532"/>
            <a:ext cx="2532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Vollständig geimpfte</a:t>
            </a:r>
          </a:p>
        </p:txBody>
      </p:sp>
      <p:sp>
        <p:nvSpPr>
          <p:cNvPr id="66" name="Textfeld 65">
            <a:extLst>
              <a:ext uri="{FF2B5EF4-FFF2-40B4-BE49-F238E27FC236}">
                <a16:creationId xmlns:a16="http://schemas.microsoft.com/office/drawing/2014/main" id="{FD6F600E-4F00-804F-97F6-DEC4C99882BC}"/>
              </a:ext>
            </a:extLst>
          </p:cNvPr>
          <p:cNvSpPr txBox="1"/>
          <p:nvPr/>
        </p:nvSpPr>
        <p:spPr>
          <a:xfrm rot="16200000">
            <a:off x="-224111" y="2855675"/>
            <a:ext cx="381613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b="1" dirty="0"/>
              <a:t>Anzahl der COVID-19 Todesfälle</a:t>
            </a:r>
          </a:p>
        </p:txBody>
      </p:sp>
      <p:cxnSp>
        <p:nvCxnSpPr>
          <p:cNvPr id="68" name="Gerade Verbindung 67">
            <a:extLst>
              <a:ext uri="{FF2B5EF4-FFF2-40B4-BE49-F238E27FC236}">
                <a16:creationId xmlns:a16="http://schemas.microsoft.com/office/drawing/2014/main" id="{848AB784-4DD1-BE4C-B03E-33318D868D15}"/>
              </a:ext>
            </a:extLst>
          </p:cNvPr>
          <p:cNvCxnSpPr>
            <a:cxnSpLocks/>
          </p:cNvCxnSpPr>
          <p:nvPr/>
        </p:nvCxnSpPr>
        <p:spPr>
          <a:xfrm flipV="1">
            <a:off x="4583113" y="1194779"/>
            <a:ext cx="0" cy="3689190"/>
          </a:xfrm>
          <a:prstGeom prst="line">
            <a:avLst/>
          </a:prstGeom>
          <a:ln w="444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1" name="Textfeld 70">
            <a:extLst>
              <a:ext uri="{FF2B5EF4-FFF2-40B4-BE49-F238E27FC236}">
                <a16:creationId xmlns:a16="http://schemas.microsoft.com/office/drawing/2014/main" id="{A8504DF2-A9E8-074B-A28D-6AC898D09B58}"/>
              </a:ext>
            </a:extLst>
          </p:cNvPr>
          <p:cNvSpPr txBox="1"/>
          <p:nvPr/>
        </p:nvSpPr>
        <p:spPr>
          <a:xfrm>
            <a:off x="4589556" y="1066050"/>
            <a:ext cx="983110" cy="523220"/>
          </a:xfrm>
          <a:prstGeom prst="rect">
            <a:avLst/>
          </a:prstGeom>
          <a:solidFill>
            <a:schemeClr val="bg1">
              <a:alpha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1400" i="1" dirty="0"/>
              <a:t>Start der Impfungen</a:t>
            </a:r>
          </a:p>
        </p:txBody>
      </p:sp>
      <p:cxnSp>
        <p:nvCxnSpPr>
          <p:cNvPr id="72" name="Gerade Verbindung 71">
            <a:extLst>
              <a:ext uri="{FF2B5EF4-FFF2-40B4-BE49-F238E27FC236}">
                <a16:creationId xmlns:a16="http://schemas.microsoft.com/office/drawing/2014/main" id="{5903E1D2-7149-4049-8B1F-3BE52D6092A7}"/>
              </a:ext>
            </a:extLst>
          </p:cNvPr>
          <p:cNvCxnSpPr>
            <a:cxnSpLocks/>
          </p:cNvCxnSpPr>
          <p:nvPr/>
        </p:nvCxnSpPr>
        <p:spPr>
          <a:xfrm flipV="1">
            <a:off x="4037600" y="1242659"/>
            <a:ext cx="0" cy="3689190"/>
          </a:xfrm>
          <a:prstGeom prst="line">
            <a:avLst/>
          </a:prstGeom>
          <a:ln w="44450"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3" name="Textfeld 72">
            <a:extLst>
              <a:ext uri="{FF2B5EF4-FFF2-40B4-BE49-F238E27FC236}">
                <a16:creationId xmlns:a16="http://schemas.microsoft.com/office/drawing/2014/main" id="{F5E7AF8B-6EE8-E74D-BB9C-D9A0DC39CBBF}"/>
              </a:ext>
            </a:extLst>
          </p:cNvPr>
          <p:cNvSpPr txBox="1"/>
          <p:nvPr/>
        </p:nvSpPr>
        <p:spPr>
          <a:xfrm>
            <a:off x="3265968" y="1161459"/>
            <a:ext cx="771632" cy="523220"/>
          </a:xfrm>
          <a:prstGeom prst="rect">
            <a:avLst/>
          </a:prstGeom>
          <a:solidFill>
            <a:schemeClr val="bg1">
              <a:alpha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1400" i="1" dirty="0"/>
              <a:t>Inzidenz  141</a:t>
            </a:r>
          </a:p>
        </p:txBody>
      </p:sp>
      <p:cxnSp>
        <p:nvCxnSpPr>
          <p:cNvPr id="76" name="Gerade Verbindung 75">
            <a:extLst>
              <a:ext uri="{FF2B5EF4-FFF2-40B4-BE49-F238E27FC236}">
                <a16:creationId xmlns:a16="http://schemas.microsoft.com/office/drawing/2014/main" id="{A7F6EBB4-9DC5-BC4E-A693-3910871CCEBB}"/>
              </a:ext>
            </a:extLst>
          </p:cNvPr>
          <p:cNvCxnSpPr>
            <a:cxnSpLocks/>
          </p:cNvCxnSpPr>
          <p:nvPr/>
        </p:nvCxnSpPr>
        <p:spPr>
          <a:xfrm flipV="1">
            <a:off x="10368480" y="1242659"/>
            <a:ext cx="0" cy="3689190"/>
          </a:xfrm>
          <a:prstGeom prst="line">
            <a:avLst/>
          </a:prstGeom>
          <a:ln w="44450"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7" name="Textfeld 76">
            <a:extLst>
              <a:ext uri="{FF2B5EF4-FFF2-40B4-BE49-F238E27FC236}">
                <a16:creationId xmlns:a16="http://schemas.microsoft.com/office/drawing/2014/main" id="{EB515DEB-3989-5448-A036-D68247FBA773}"/>
              </a:ext>
            </a:extLst>
          </p:cNvPr>
          <p:cNvSpPr txBox="1"/>
          <p:nvPr/>
        </p:nvSpPr>
        <p:spPr>
          <a:xfrm>
            <a:off x="10407522" y="1259708"/>
            <a:ext cx="771632" cy="523220"/>
          </a:xfrm>
          <a:prstGeom prst="rect">
            <a:avLst/>
          </a:prstGeom>
          <a:solidFill>
            <a:schemeClr val="bg1">
              <a:alpha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1400" i="1" dirty="0"/>
              <a:t>Inzidenz 380</a:t>
            </a:r>
          </a:p>
        </p:txBody>
      </p:sp>
      <p:sp>
        <p:nvSpPr>
          <p:cNvPr id="78" name="Textfeld 77">
            <a:extLst>
              <a:ext uri="{FF2B5EF4-FFF2-40B4-BE49-F238E27FC236}">
                <a16:creationId xmlns:a16="http://schemas.microsoft.com/office/drawing/2014/main" id="{50FEBBD7-F0EE-1F4A-8C4D-CF099655ACE2}"/>
              </a:ext>
            </a:extLst>
          </p:cNvPr>
          <p:cNvSpPr txBox="1"/>
          <p:nvPr/>
        </p:nvSpPr>
        <p:spPr>
          <a:xfrm>
            <a:off x="2230076" y="5016650"/>
            <a:ext cx="771632" cy="523220"/>
          </a:xfrm>
          <a:prstGeom prst="rect">
            <a:avLst/>
          </a:prstGeom>
          <a:solidFill>
            <a:schemeClr val="bg1">
              <a:alpha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1400" i="1" dirty="0"/>
              <a:t>Sept 2020</a:t>
            </a:r>
          </a:p>
        </p:txBody>
      </p:sp>
      <p:sp>
        <p:nvSpPr>
          <p:cNvPr id="79" name="Textfeld 78">
            <a:extLst>
              <a:ext uri="{FF2B5EF4-FFF2-40B4-BE49-F238E27FC236}">
                <a16:creationId xmlns:a16="http://schemas.microsoft.com/office/drawing/2014/main" id="{2D10801C-E64E-5C43-8EEF-DCBB214BF94A}"/>
              </a:ext>
            </a:extLst>
          </p:cNvPr>
          <p:cNvSpPr txBox="1"/>
          <p:nvPr/>
        </p:nvSpPr>
        <p:spPr>
          <a:xfrm>
            <a:off x="8871704" y="5053529"/>
            <a:ext cx="771632" cy="523220"/>
          </a:xfrm>
          <a:prstGeom prst="rect">
            <a:avLst/>
          </a:prstGeom>
          <a:solidFill>
            <a:schemeClr val="bg1">
              <a:alpha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1400" i="1" dirty="0"/>
              <a:t>Sept 2021</a:t>
            </a:r>
          </a:p>
        </p:txBody>
      </p:sp>
      <p:sp>
        <p:nvSpPr>
          <p:cNvPr id="81" name="Textfeld 80">
            <a:extLst>
              <a:ext uri="{FF2B5EF4-FFF2-40B4-BE49-F238E27FC236}">
                <a16:creationId xmlns:a16="http://schemas.microsoft.com/office/drawing/2014/main" id="{0D2E6E6A-0D62-144B-B8A3-9917C0999ED4}"/>
              </a:ext>
            </a:extLst>
          </p:cNvPr>
          <p:cNvSpPr txBox="1"/>
          <p:nvPr/>
        </p:nvSpPr>
        <p:spPr>
          <a:xfrm>
            <a:off x="0" y="5525011"/>
            <a:ext cx="12192000" cy="14773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dirty="0"/>
              <a:t>CL: nicht nach Altersgruppen aufteilen sondern nach Geimpft/</a:t>
            </a:r>
            <a:r>
              <a:rPr lang="de-DE" dirty="0" err="1"/>
              <a:t>Ungeimpft</a:t>
            </a:r>
            <a:r>
              <a:rPr lang="de-DE" dirty="0"/>
              <a:t>; statt KW die Monate auf die x-Achse; und wichtige Ereignisse in der Achse markieren, wie </a:t>
            </a:r>
            <a:r>
              <a:rPr lang="de-DE" dirty="0" err="1"/>
              <a:t>zB</a:t>
            </a:r>
            <a:r>
              <a:rPr lang="de-DE" dirty="0"/>
              <a:t> der Start der Impfungen oder Inzidenzen (z.B. in denselben KWs für 2020 und 2021); denkbar auch Dinge wie das Vorkommen neuer ansteckenderer Varianten oder Impfstarts für verschiedene Altersgruppen; sehr gute </a:t>
            </a:r>
            <a:r>
              <a:rPr lang="de-DE" dirty="0" err="1"/>
              <a:t>Figures</a:t>
            </a:r>
            <a:r>
              <a:rPr lang="de-DE" dirty="0"/>
              <a:t> zur Inspiration (nur nicht genau diese hier) auf dem neuen Zeit Dashboard </a:t>
            </a:r>
            <a:r>
              <a:rPr lang="de-DE" dirty="0">
                <a:hlinkClick r:id="rId59"/>
              </a:rPr>
              <a:t>https://www.zeit.de/wissen/</a:t>
            </a:r>
            <a:r>
              <a:rPr lang="de-DE">
                <a:hlinkClick r:id="rId59"/>
              </a:rPr>
              <a:t>aktuelle-corona-zahlen-karte-deutschland-landkreise //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42336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499</Words>
  <Application>Microsoft Office PowerPoint</Application>
  <PresentationFormat>Breitbild</PresentationFormat>
  <Paragraphs>72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</vt:lpstr>
      <vt:lpstr>PowerPoint-Präsentation</vt:lpstr>
      <vt:lpstr>PowerPoint-Präsentation</vt:lpstr>
      <vt:lpstr>PowerPoint-Präsentation</vt:lpstr>
      <vt:lpstr>Appendix</vt:lpstr>
      <vt:lpstr>Bsp. CDC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Microsoft Office User</dc:creator>
  <cp:lastModifiedBy>Leuker, Christina</cp:lastModifiedBy>
  <cp:revision>12</cp:revision>
  <dcterms:created xsi:type="dcterms:W3CDTF">2021-12-19T12:34:33Z</dcterms:created>
  <dcterms:modified xsi:type="dcterms:W3CDTF">2022-01-05T10:04:19Z</dcterms:modified>
</cp:coreProperties>
</file>