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4"/>
  </p:notesMasterIdLst>
  <p:handoutMasterIdLst>
    <p:handoutMasterId r:id="rId15"/>
  </p:handoutMasterIdLst>
  <p:sldIdLst>
    <p:sldId id="823" r:id="rId2"/>
    <p:sldId id="814" r:id="rId3"/>
    <p:sldId id="828" r:id="rId4"/>
    <p:sldId id="829" r:id="rId5"/>
    <p:sldId id="830" r:id="rId6"/>
    <p:sldId id="824" r:id="rId7"/>
    <p:sldId id="815" r:id="rId8"/>
    <p:sldId id="825" r:id="rId9"/>
    <p:sldId id="816" r:id="rId10"/>
    <p:sldId id="818" r:id="rId11"/>
    <p:sldId id="826" r:id="rId12"/>
    <p:sldId id="827" r:id="rId13"/>
  </p:sldIdLst>
  <p:sldSz cx="12192000" cy="6858000"/>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hde, Anna" initials="AMR" lastIdx="4" clrIdx="0">
    <p:extLst>
      <p:ext uri="{19B8F6BF-5375-455C-9EA6-DF929625EA0E}">
        <p15:presenceInfo xmlns:p15="http://schemas.microsoft.com/office/powerpoint/2012/main" userId="Rohde, Anna" providerId="None"/>
      </p:ext>
    </p:extLst>
  </p:cmAuthor>
  <p:cmAuthor id="2" name="Raiser, Sofie Gillesberg" initials="SGR" lastIdx="1" clrIdx="1">
    <p:extLst>
      <p:ext uri="{19B8F6BF-5375-455C-9EA6-DF929625EA0E}">
        <p15:presenceInfo xmlns:p15="http://schemas.microsoft.com/office/powerpoint/2012/main" userId="Raiser, Sofie Gilles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67BB8"/>
    <a:srgbClr val="4D8AD2"/>
    <a:srgbClr val="80A5DC"/>
    <a:srgbClr val="006EC7"/>
    <a:srgbClr val="66A8DD"/>
    <a:srgbClr val="689CCA"/>
    <a:srgbClr val="338BD2"/>
    <a:srgbClr val="045AA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9"/>
    <p:restoredTop sz="84165" autoAdjust="0"/>
  </p:normalViewPr>
  <p:slideViewPr>
    <p:cSldViewPr snapToGrid="0" snapToObjects="1">
      <p:cViewPr varScale="1">
        <p:scale>
          <a:sx n="73" d="100"/>
          <a:sy n="73" d="100"/>
        </p:scale>
        <p:origin x="1286" y="43"/>
      </p:cViewPr>
      <p:guideLst>
        <p:guide orient="horz" pos="213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2A5B09-A9A8-2644-9E6D-705AA413DA79}" type="datetimeFigureOut">
              <a:rPr lang="de-DE" smtClean="0"/>
              <a:t>07.01.2022</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DF7B35-E1B4-904A-9F7F-1474D5483FC4}" type="slidenum">
              <a:rPr lang="de-DE" smtClean="0"/>
              <a:t>‹Nr.›</a:t>
            </a:fld>
            <a:endParaRPr lang="de-DE"/>
          </a:p>
        </p:txBody>
      </p:sp>
    </p:spTree>
    <p:extLst>
      <p:ext uri="{BB962C8B-B14F-4D97-AF65-F5344CB8AC3E}">
        <p14:creationId xmlns:p14="http://schemas.microsoft.com/office/powerpoint/2010/main" val="3967558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B55E56-2990-C745-88B9-6378D75E0E12}" type="datetimeFigureOut">
              <a:rPr lang="de-DE" smtClean="0"/>
              <a:t>07.01.2022</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DB3B74-E7C2-B34F-8624-8515ACB00503}" type="slidenum">
              <a:rPr lang="de-DE" smtClean="0"/>
              <a:t>‹Nr.›</a:t>
            </a:fld>
            <a:endParaRPr lang="de-DE"/>
          </a:p>
        </p:txBody>
      </p:sp>
    </p:spTree>
    <p:extLst>
      <p:ext uri="{BB962C8B-B14F-4D97-AF65-F5344CB8AC3E}">
        <p14:creationId xmlns:p14="http://schemas.microsoft.com/office/powerpoint/2010/main" val="3394734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Woche kein neuen Länder dazugekommen</a:t>
            </a:r>
          </a:p>
        </p:txBody>
      </p:sp>
      <p:sp>
        <p:nvSpPr>
          <p:cNvPr id="4" name="Foliennummernplatzhalter 3"/>
          <p:cNvSpPr>
            <a:spLocks noGrp="1"/>
          </p:cNvSpPr>
          <p:nvPr>
            <p:ph type="sldNum" sz="quarter" idx="5"/>
          </p:nvPr>
        </p:nvSpPr>
        <p:spPr/>
        <p:txBody>
          <a:bodyPr/>
          <a:lstStyle/>
          <a:p>
            <a:fld id="{E7DB3B74-E7C2-B34F-8624-8515ACB00503}" type="slidenum">
              <a:rPr lang="de-DE" smtClean="0"/>
              <a:t>1</a:t>
            </a:fld>
            <a:endParaRPr lang="de-DE"/>
          </a:p>
        </p:txBody>
      </p:sp>
    </p:spTree>
    <p:extLst>
      <p:ext uri="{BB962C8B-B14F-4D97-AF65-F5344CB8AC3E}">
        <p14:creationId xmlns:p14="http://schemas.microsoft.com/office/powerpoint/2010/main" val="1821241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11</a:t>
            </a:fld>
            <a:endParaRPr lang="de-DE"/>
          </a:p>
        </p:txBody>
      </p:sp>
    </p:spTree>
    <p:extLst>
      <p:ext uri="{BB962C8B-B14F-4D97-AF65-F5344CB8AC3E}">
        <p14:creationId xmlns:p14="http://schemas.microsoft.com/office/powerpoint/2010/main" val="33145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12</a:t>
            </a:fld>
            <a:endParaRPr lang="de-DE"/>
          </a:p>
        </p:txBody>
      </p:sp>
    </p:spTree>
    <p:extLst>
      <p:ext uri="{BB962C8B-B14F-4D97-AF65-F5344CB8AC3E}">
        <p14:creationId xmlns:p14="http://schemas.microsoft.com/office/powerpoint/2010/main" val="3274386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2</a:t>
            </a:fld>
            <a:endParaRPr lang="de-DE"/>
          </a:p>
        </p:txBody>
      </p:sp>
    </p:spTree>
    <p:extLst>
      <p:ext uri="{BB962C8B-B14F-4D97-AF65-F5344CB8AC3E}">
        <p14:creationId xmlns:p14="http://schemas.microsoft.com/office/powerpoint/2010/main" val="301760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3</a:t>
            </a:fld>
            <a:endParaRPr lang="de-DE"/>
          </a:p>
        </p:txBody>
      </p:sp>
    </p:spTree>
    <p:extLst>
      <p:ext uri="{BB962C8B-B14F-4D97-AF65-F5344CB8AC3E}">
        <p14:creationId xmlns:p14="http://schemas.microsoft.com/office/powerpoint/2010/main" val="4220096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4</a:t>
            </a:fld>
            <a:endParaRPr lang="de-DE"/>
          </a:p>
        </p:txBody>
      </p:sp>
    </p:spTree>
    <p:extLst>
      <p:ext uri="{BB962C8B-B14F-4D97-AF65-F5344CB8AC3E}">
        <p14:creationId xmlns:p14="http://schemas.microsoft.com/office/powerpoint/2010/main" val="3695214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5</a:t>
            </a:fld>
            <a:endParaRPr lang="de-DE"/>
          </a:p>
        </p:txBody>
      </p:sp>
    </p:spTree>
    <p:extLst>
      <p:ext uri="{BB962C8B-B14F-4D97-AF65-F5344CB8AC3E}">
        <p14:creationId xmlns:p14="http://schemas.microsoft.com/office/powerpoint/2010/main" val="1794900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Hohe und Steigende Inzidenzen in Länder Weltweit:</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Afrika – insbesondere Südafrikanische Länder berichten höhere Inzidenzen aber auch Kenia, Nigeria, Süd Sudan und DRC haben zurzeit die Höchste Inzidenzen seit Anfang der Pandemie und in mehrere Länder sind die Fallzahlen die letzte Wochen wieder gestiegen</a:t>
            </a:r>
          </a:p>
          <a:p>
            <a:r>
              <a:rPr lang="de-DE" dirty="0"/>
              <a:t>Amerikas – insbesondere USA, Kanada, Argentinien. IN USA ist Omikron schon dominierend. In Kanada wird die Zahlen erst am 29.12.2021 ein update bekommen</a:t>
            </a:r>
          </a:p>
          <a:p>
            <a:r>
              <a:rPr lang="de-DE" dirty="0" err="1"/>
              <a:t>Oceanien</a:t>
            </a:r>
            <a:r>
              <a:rPr lang="de-DE" dirty="0"/>
              <a:t> – insbesondere Australien – Anteil Omikron steigt – insbesondere viele Fälle in NSW</a:t>
            </a:r>
          </a:p>
          <a:p>
            <a:r>
              <a:rPr lang="de-DE" dirty="0"/>
              <a:t>Asien – hier ist die Lage ruhiger, allerding sind hohe Fallzahl Steigerungen auch in Israel und die Vereinigte Arabische Emirate zu beobachten. In Südkorea scheint die Fallzahlen sich zu Stabilisieren.  </a:t>
            </a:r>
          </a:p>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7</a:t>
            </a:fld>
            <a:endParaRPr lang="de-DE"/>
          </a:p>
        </p:txBody>
      </p:sp>
    </p:spTree>
    <p:extLst>
      <p:ext uri="{BB962C8B-B14F-4D97-AF65-F5344CB8AC3E}">
        <p14:creationId xmlns:p14="http://schemas.microsoft.com/office/powerpoint/2010/main" val="853930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E7DB3B74-E7C2-B34F-8624-8515ACB00503}" type="slidenum">
              <a:rPr lang="de-DE" smtClean="0"/>
              <a:t>8</a:t>
            </a:fld>
            <a:endParaRPr lang="de-DE"/>
          </a:p>
        </p:txBody>
      </p:sp>
    </p:spTree>
    <p:extLst>
      <p:ext uri="{BB962C8B-B14F-4D97-AF65-F5344CB8AC3E}">
        <p14:creationId xmlns:p14="http://schemas.microsoft.com/office/powerpoint/2010/main" val="2730208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Viellecht</a:t>
            </a:r>
            <a:r>
              <a:rPr lang="de-DE" dirty="0"/>
              <a:t> nicht notwendig. Kann all </a:t>
            </a:r>
            <a:r>
              <a:rPr lang="de-DE" dirty="0" err="1"/>
              <a:t>ergänzung</a:t>
            </a:r>
            <a:r>
              <a:rPr lang="de-DE" dirty="0"/>
              <a:t> zur Inzidenzen genutzt werden</a:t>
            </a:r>
          </a:p>
        </p:txBody>
      </p:sp>
      <p:sp>
        <p:nvSpPr>
          <p:cNvPr id="4" name="Foliennummernplatzhalter 3"/>
          <p:cNvSpPr>
            <a:spLocks noGrp="1"/>
          </p:cNvSpPr>
          <p:nvPr>
            <p:ph type="sldNum" sz="quarter" idx="5"/>
          </p:nvPr>
        </p:nvSpPr>
        <p:spPr/>
        <p:txBody>
          <a:bodyPr/>
          <a:lstStyle/>
          <a:p>
            <a:fld id="{E7DB3B74-E7C2-B34F-8624-8515ACB00503}" type="slidenum">
              <a:rPr lang="de-DE" smtClean="0"/>
              <a:t>9</a:t>
            </a:fld>
            <a:endParaRPr lang="de-DE"/>
          </a:p>
        </p:txBody>
      </p:sp>
    </p:spTree>
    <p:extLst>
      <p:ext uri="{BB962C8B-B14F-4D97-AF65-F5344CB8AC3E}">
        <p14:creationId xmlns:p14="http://schemas.microsoft.com/office/powerpoint/2010/main" val="3534010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Karte ist noch alt</a:t>
            </a:r>
          </a:p>
        </p:txBody>
      </p:sp>
      <p:sp>
        <p:nvSpPr>
          <p:cNvPr id="4" name="Foliennummernplatzhalter 3"/>
          <p:cNvSpPr>
            <a:spLocks noGrp="1"/>
          </p:cNvSpPr>
          <p:nvPr>
            <p:ph type="sldNum" sz="quarter" idx="5"/>
          </p:nvPr>
        </p:nvSpPr>
        <p:spPr/>
        <p:txBody>
          <a:bodyPr/>
          <a:lstStyle/>
          <a:p>
            <a:fld id="{E7DB3B74-E7C2-B34F-8624-8515ACB00503}" type="slidenum">
              <a:rPr lang="de-DE" smtClean="0"/>
              <a:t>10</a:t>
            </a:fld>
            <a:endParaRPr lang="de-DE"/>
          </a:p>
        </p:txBody>
      </p:sp>
    </p:spTree>
    <p:extLst>
      <p:ext uri="{BB962C8B-B14F-4D97-AF65-F5344CB8AC3E}">
        <p14:creationId xmlns:p14="http://schemas.microsoft.com/office/powerpoint/2010/main" val="2770568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p:cNvSpPr/>
          <p:nvPr userDrawn="1"/>
        </p:nvSpPr>
        <p:spPr>
          <a:xfrm>
            <a:off x="0" y="1384875"/>
            <a:ext cx="11669813" cy="4355539"/>
          </a:xfrm>
          <a:prstGeom prst="rect">
            <a:avLst/>
          </a:prstGeom>
          <a:solidFill>
            <a:srgbClr val="045AA6"/>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9" name="Textfeld 8"/>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864000" tIns="312000" rIns="912000" bIns="600000" numCol="1" spcCol="0" rtlCol="0" fromWordArt="0" anchor="t"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sp>
        <p:nvSpPr>
          <p:cNvPr id="2"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4" name="Datumsplatzhalter 3"/>
          <p:cNvSpPr>
            <a:spLocks noGrp="1"/>
          </p:cNvSpPr>
          <p:nvPr>
            <p:ph type="dt" sz="half" idx="10"/>
          </p:nvPr>
        </p:nvSpPr>
        <p:spPr/>
        <p:txBody>
          <a:bodyPr/>
          <a:lstStyle/>
          <a:p>
            <a:fld id="{FD635380-D2E5-4D7E-8AF5-49FDFD86C2D4}" type="datetime1">
              <a:rPr lang="de-BE" smtClean="0"/>
              <a:t>01/07/2022</a:t>
            </a:fld>
            <a:endParaRPr lang="de-DE" dirty="0"/>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cxnSp>
        <p:nvCxnSpPr>
          <p:cNvPr id="11" name="Gerade Verbindung 10"/>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12" name="Gerade Verbindung 11"/>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14" name="Rechteck 13"/>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13" name="Rechteck 12"/>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5" name="Bildplatzhalter 14"/>
          <p:cNvSpPr>
            <a:spLocks noGrp="1"/>
          </p:cNvSpPr>
          <p:nvPr>
            <p:ph type="pic" sz="quarter" idx="13"/>
          </p:nvPr>
        </p:nvSpPr>
        <p:spPr>
          <a:xfrm>
            <a:off x="1" y="1384301"/>
            <a:ext cx="4425951" cy="4356100"/>
          </a:xfrm>
        </p:spPr>
        <p:txBody>
          <a:bodyPr/>
          <a:lstStyle/>
          <a:p>
            <a:endParaRPr lang="de-DE"/>
          </a:p>
        </p:txBody>
      </p:sp>
      <p:sp>
        <p:nvSpPr>
          <p:cNvPr id="20" name="Rechteck 19"/>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21"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206744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_Standardfoto">
    <p:spTree>
      <p:nvGrpSpPr>
        <p:cNvPr id="1" name=""/>
        <p:cNvGrpSpPr/>
        <p:nvPr/>
      </p:nvGrpSpPr>
      <p:grpSpPr>
        <a:xfrm>
          <a:off x="0" y="0"/>
          <a:ext cx="0" cy="0"/>
          <a:chOff x="0" y="0"/>
          <a:chExt cx="0" cy="0"/>
        </a:xfrm>
      </p:grpSpPr>
      <p:pic>
        <p:nvPicPr>
          <p:cNvPr id="12" name="Bild 11" descr="PPT_Background_16zu9.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82175"/>
            <a:ext cx="11663680" cy="4356608"/>
          </a:xfrm>
          <a:prstGeom prst="rect">
            <a:avLst/>
          </a:prstGeom>
        </p:spPr>
      </p:pic>
      <p:sp>
        <p:nvSpPr>
          <p:cNvPr id="21" name="Textfeld 20"/>
          <p:cNvSpPr txBox="1"/>
          <p:nvPr userDrawn="1"/>
        </p:nvSpPr>
        <p:spPr>
          <a:xfrm>
            <a:off x="4832470" y="2264791"/>
            <a:ext cx="6832149" cy="2678579"/>
          </a:xfrm>
          <a:prstGeom prst="rect">
            <a:avLst/>
          </a:prstGeom>
          <a:solidFill>
            <a:srgbClr val="367BB8"/>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336000" tIns="312000" rIns="336000" bIns="600000" numCol="1" spcCol="0" rtlCol="0" fromWordArt="0" anchor="ctr" anchorCtr="0" forceAA="0" compatLnSpc="1">
            <a:prstTxWarp prst="textNoShape">
              <a:avLst/>
            </a:prstTxWarp>
            <a:noAutofit/>
          </a:bodyPr>
          <a:lstStyle/>
          <a:p>
            <a:pPr>
              <a:lnSpc>
                <a:spcPts val="1600"/>
              </a:lnSpc>
              <a:spcAft>
                <a:spcPts val="800"/>
              </a:spcAft>
            </a:pPr>
            <a:endParaRPr lang="de-DE" sz="3733" dirty="0">
              <a:solidFill>
                <a:srgbClr val="FFFFFF"/>
              </a:solidFill>
              <a:effectLst/>
              <a:latin typeface="Calibri"/>
              <a:ea typeface="ＭＳ 明朝"/>
              <a:cs typeface="Calibri"/>
            </a:endParaRPr>
          </a:p>
        </p:txBody>
      </p:sp>
      <p:cxnSp>
        <p:nvCxnSpPr>
          <p:cNvPr id="23" name="Gerade Verbindung 22"/>
          <p:cNvCxnSpPr/>
          <p:nvPr userDrawn="1"/>
        </p:nvCxnSpPr>
        <p:spPr>
          <a:xfrm>
            <a:off x="5246520" y="2015660"/>
            <a:ext cx="0" cy="316041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cxnSp>
        <p:nvCxnSpPr>
          <p:cNvPr id="24" name="Gerade Verbindung 23"/>
          <p:cNvCxnSpPr/>
          <p:nvPr userDrawn="1"/>
        </p:nvCxnSpPr>
        <p:spPr>
          <a:xfrm>
            <a:off x="11252979" y="2009670"/>
            <a:ext cx="0" cy="3166401"/>
          </a:xfrm>
          <a:prstGeom prst="line">
            <a:avLst/>
          </a:prstGeom>
          <a:ln>
            <a:solidFill>
              <a:schemeClr val="bg1"/>
            </a:solid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2">
            <a:schemeClr val="accent1"/>
          </a:lnRef>
          <a:fillRef idx="0">
            <a:schemeClr val="accent1"/>
          </a:fillRef>
          <a:effectRef idx="1">
            <a:schemeClr val="accent1"/>
          </a:effectRef>
          <a:fontRef idx="minor">
            <a:schemeClr val="tx1"/>
          </a:fontRef>
        </p:style>
      </p:cxnSp>
      <p:sp>
        <p:nvSpPr>
          <p:cNvPr id="25" name="Rechteck 24"/>
          <p:cNvSpPr/>
          <p:nvPr userDrawn="1"/>
        </p:nvSpPr>
        <p:spPr>
          <a:xfrm>
            <a:off x="11664621" y="2267304"/>
            <a:ext cx="527383" cy="2676064"/>
          </a:xfrm>
          <a:prstGeom prst="rect">
            <a:avLst/>
          </a:prstGeom>
          <a:solidFill>
            <a:srgbClr val="689CCA"/>
          </a:solidFill>
          <a:ln>
            <a:noFill/>
          </a:ln>
          <a:effectLst/>
          <a:extLst>
            <a:ext uri="{FAA26D3D-D897-4be2-8F04-BA451C77F1D7}">
              <ma14:placeholderFlag xmlns:ma14="http://schemas.microsoft.com/office/mac/drawingml/2011/main" xmlns=""/>
            </a:ext>
            <a:ext uri="{C572A759-6A51-4108-AA02-DFA0A04FC94B}">
              <ma14:wrappingTextBoxFlag xmlns:ma14="http://schemas.microsoft.com/office/mac/drawingml/2011/main" xmlns=""/>
            </a:ext>
          </a:extLst>
        </p:spPr>
        <p:style>
          <a:lnRef idx="1">
            <a:schemeClr val="accent1"/>
          </a:lnRef>
          <a:fillRef idx="3">
            <a:schemeClr val="accent1"/>
          </a:fillRef>
          <a:effectRef idx="2">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de-DE" sz="2400"/>
          </a:p>
        </p:txBody>
      </p:sp>
      <p:sp>
        <p:nvSpPr>
          <p:cNvPr id="3" name="Datumsplatzhalter 2"/>
          <p:cNvSpPr>
            <a:spLocks noGrp="1"/>
          </p:cNvSpPr>
          <p:nvPr>
            <p:ph type="dt" sz="half" idx="10"/>
          </p:nvPr>
        </p:nvSpPr>
        <p:spPr/>
        <p:txBody>
          <a:bodyPr/>
          <a:lstStyle/>
          <a:p>
            <a:fld id="{B7E28FF3-C575-43F5-83A0-D72C9C7D9975}" type="datetime1">
              <a:rPr lang="de-BE" smtClean="0"/>
              <a:t>01/07/2022</a:t>
            </a:fld>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15" name="Rechteck 14"/>
          <p:cNvSpPr/>
          <p:nvPr userDrawn="1"/>
        </p:nvSpPr>
        <p:spPr>
          <a:xfrm>
            <a:off x="3294135" y="6176545"/>
            <a:ext cx="1677635" cy="681457"/>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1" name="Rechteck 10"/>
          <p:cNvSpPr/>
          <p:nvPr userDrawn="1"/>
        </p:nvSpPr>
        <p:spPr>
          <a:xfrm>
            <a:off x="119530" y="6290235"/>
            <a:ext cx="11545089" cy="5677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400"/>
          </a:p>
        </p:txBody>
      </p:sp>
      <p:sp>
        <p:nvSpPr>
          <p:cNvPr id="13" name="Titel 1"/>
          <p:cNvSpPr>
            <a:spLocks noGrp="1"/>
          </p:cNvSpPr>
          <p:nvPr>
            <p:ph type="ctrTitle" hasCustomPrompt="1"/>
          </p:nvPr>
        </p:nvSpPr>
        <p:spPr>
          <a:xfrm>
            <a:off x="5246520" y="2267306"/>
            <a:ext cx="6006459" cy="1687127"/>
          </a:xfrm>
        </p:spPr>
        <p:txBody>
          <a:bodyPr lIns="252000" tIns="108000" rIns="252000" bIns="108000" anchor="t" anchorCtr="0">
            <a:noAutofit/>
          </a:bodyPr>
          <a:lstStyle>
            <a:lvl1pPr algn="l">
              <a:defRPr sz="2933" b="1" i="0">
                <a:solidFill>
                  <a:schemeClr val="bg1"/>
                </a:solidFill>
              </a:defRPr>
            </a:lvl1pPr>
          </a:lstStyle>
          <a:p>
            <a:r>
              <a:rPr lang="de-DE" dirty="0"/>
              <a:t>Mastertitelformat  bearbeiten</a:t>
            </a:r>
          </a:p>
        </p:txBody>
      </p:sp>
      <p:sp>
        <p:nvSpPr>
          <p:cNvPr id="14" name="Textplatzhalter 16"/>
          <p:cNvSpPr>
            <a:spLocks noGrp="1"/>
          </p:cNvSpPr>
          <p:nvPr>
            <p:ph type="body" sz="quarter" idx="14"/>
          </p:nvPr>
        </p:nvSpPr>
        <p:spPr>
          <a:xfrm>
            <a:off x="5247218" y="3954433"/>
            <a:ext cx="6004983" cy="988936"/>
          </a:xfrm>
        </p:spPr>
        <p:txBody>
          <a:bodyPr lIns="252000" tIns="108000" rIns="252000" bIns="144000" anchor="b" anchorCtr="0">
            <a:noAutofit/>
          </a:bodyPr>
          <a:lstStyle>
            <a:lvl1pPr marL="0" indent="0">
              <a:lnSpc>
                <a:spcPts val="2933"/>
              </a:lnSpc>
              <a:spcBef>
                <a:spcPts val="0"/>
              </a:spcBef>
              <a:buNone/>
              <a:defRPr sz="2400">
                <a:solidFill>
                  <a:schemeClr val="bg1"/>
                </a:solidFill>
              </a:defRPr>
            </a:lvl1pPr>
            <a:lvl2pPr marL="609585" indent="0">
              <a:buNone/>
              <a:defRPr>
                <a:solidFill>
                  <a:srgbClr val="FFFFFF"/>
                </a:solidFill>
              </a:defRPr>
            </a:lvl2pPr>
            <a:lvl3pPr marL="1219170" indent="0">
              <a:buNone/>
              <a:defRPr>
                <a:solidFill>
                  <a:srgbClr val="FFFFFF"/>
                </a:solidFill>
              </a:defRPr>
            </a:lvl3pPr>
            <a:lvl4pPr marL="1828754" indent="0">
              <a:buNone/>
              <a:defRPr>
                <a:solidFill>
                  <a:srgbClr val="FFFFFF"/>
                </a:solidFill>
              </a:defRPr>
            </a:lvl4pPr>
            <a:lvl5pPr marL="2438339" indent="0">
              <a:buNone/>
              <a:defRPr>
                <a:solidFill>
                  <a:srgbClr val="FFFFFF"/>
                </a:solidFill>
              </a:defRPr>
            </a:lvl5pPr>
          </a:lstStyle>
          <a:p>
            <a:pPr lvl="0"/>
            <a:r>
              <a:rPr lang="de-DE" dirty="0"/>
              <a:t>Mastertextformat bearbeiten</a:t>
            </a:r>
          </a:p>
        </p:txBody>
      </p:sp>
    </p:spTree>
    <p:extLst>
      <p:ext uri="{BB962C8B-B14F-4D97-AF65-F5344CB8AC3E}">
        <p14:creationId xmlns:p14="http://schemas.microsoft.com/office/powerpoint/2010/main" val="139474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Textplatzhalter 2"/>
          <p:cNvSpPr>
            <a:spLocks noGrp="1"/>
          </p:cNvSpPr>
          <p:nvPr>
            <p:ph type="body" sz="quarter" idx="13"/>
          </p:nvPr>
        </p:nvSpPr>
        <p:spPr>
          <a:xfrm>
            <a:off x="609600" y="1901759"/>
            <a:ext cx="10644861" cy="4326180"/>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5DB5E0F7-4362-4531-9452-9CCBDA3E8E86}" type="datetime1">
              <a:rPr lang="de-BE" smtClean="0"/>
              <a:t>01/07/2022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2653824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BBF3E683-FBD8-4C41-A9F2-1650D06B57E7}" type="datetime1">
              <a:rPr lang="de-BE" smtClean="0"/>
              <a:t>01/07/2022</a:t>
            </a:fld>
            <a:endParaRPr lang="de-DE" dirty="0"/>
          </a:p>
        </p:txBody>
      </p:sp>
      <p:sp>
        <p:nvSpPr>
          <p:cNvPr id="4" name="Fußzeilenplatzhalter 3"/>
          <p:cNvSpPr>
            <a:spLocks noGrp="1"/>
          </p:cNvSpPr>
          <p:nvPr>
            <p:ph type="ftr" sz="quarter" idx="11"/>
          </p:nvPr>
        </p:nvSpPr>
        <p:spPr/>
        <p:txBody>
          <a:bodyPr/>
          <a:lstStyle/>
          <a:p>
            <a:r>
              <a:rPr lang="de-DE"/>
              <a:t>Lorem ipsum dolor sit</a:t>
            </a:r>
            <a:endParaRPr lang="de-DE" dirty="0"/>
          </a:p>
        </p:txBody>
      </p:sp>
      <p:sp>
        <p:nvSpPr>
          <p:cNvPr id="5" name="Foliennummernplatzhalter 4"/>
          <p:cNvSpPr>
            <a:spLocks noGrp="1"/>
          </p:cNvSpPr>
          <p:nvPr>
            <p:ph type="sldNum" sz="quarter" idx="12"/>
          </p:nvPr>
        </p:nvSpPr>
        <p:spPr/>
        <p:txBody>
          <a:bodyPr/>
          <a:lstStyle/>
          <a:p>
            <a:fld id="{162A217B-ED1C-D84B-8478-63C77FA79618}" type="slidenum">
              <a:rPr lang="de-DE" smtClean="0"/>
              <a:pPr/>
              <a:t>‹Nr.›</a:t>
            </a:fld>
            <a:endParaRPr lang="de-DE" dirty="0"/>
          </a:p>
        </p:txBody>
      </p:sp>
      <p:sp>
        <p:nvSpPr>
          <p:cNvPr id="6" name="Inhaltsplatzhalter 2"/>
          <p:cNvSpPr>
            <a:spLocks noGrp="1"/>
          </p:cNvSpPr>
          <p:nvPr>
            <p:ph sz="quarter" idx="13"/>
          </p:nvPr>
        </p:nvSpPr>
        <p:spPr>
          <a:xfrm>
            <a:off x="609600" y="1902509"/>
            <a:ext cx="5177227"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Inhaltsplatzhalter 2"/>
          <p:cNvSpPr>
            <a:spLocks noGrp="1"/>
          </p:cNvSpPr>
          <p:nvPr>
            <p:ph sz="quarter" idx="14"/>
          </p:nvPr>
        </p:nvSpPr>
        <p:spPr>
          <a:xfrm>
            <a:off x="6106834" y="1902509"/>
            <a:ext cx="5147628" cy="4315971"/>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3842457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7EFC9AFA-9F57-4565-BD33-61CBFB2986E3}" type="datetime1">
              <a:rPr lang="de-BE" smtClean="0"/>
              <a:t>01/07/2022</a:t>
            </a:fld>
            <a:endParaRPr lang="de-DE"/>
          </a:p>
        </p:txBody>
      </p:sp>
      <p:sp>
        <p:nvSpPr>
          <p:cNvPr id="4" name="Fußzeilenplatzhalter 3"/>
          <p:cNvSpPr>
            <a:spLocks noGrp="1"/>
          </p:cNvSpPr>
          <p:nvPr>
            <p:ph type="ftr" sz="quarter" idx="11"/>
          </p:nvPr>
        </p:nvSpPr>
        <p:spPr/>
        <p:txBody>
          <a:bodyPr/>
          <a:lstStyle/>
          <a:p>
            <a:r>
              <a:rPr lang="de-DE"/>
              <a:t>Lorem ipsum dolor sit</a:t>
            </a:r>
          </a:p>
        </p:txBody>
      </p:sp>
      <p:sp>
        <p:nvSpPr>
          <p:cNvPr id="5" name="Foliennummernplatzhalter 4"/>
          <p:cNvSpPr>
            <a:spLocks noGrp="1"/>
          </p:cNvSpPr>
          <p:nvPr>
            <p:ph type="sldNum" sz="quarter" idx="12"/>
          </p:nvPr>
        </p:nvSpPr>
        <p:spPr/>
        <p:txBody>
          <a:bodyPr/>
          <a:lstStyle/>
          <a:p>
            <a:fld id="{162A217B-ED1C-D84B-8478-63C77FA79618}" type="slidenum">
              <a:rPr lang="de-DE" smtClean="0"/>
              <a:t>‹Nr.›</a:t>
            </a:fld>
            <a:endParaRPr lang="de-DE"/>
          </a:p>
        </p:txBody>
      </p:sp>
      <p:sp>
        <p:nvSpPr>
          <p:cNvPr id="7"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Tree>
    <p:extLst>
      <p:ext uri="{BB962C8B-B14F-4D97-AF65-F5344CB8AC3E}">
        <p14:creationId xmlns:p14="http://schemas.microsoft.com/office/powerpoint/2010/main" val="982561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BCE20AB-E9F1-48C9-8320-B5ADCD7C0058}" type="datetime1">
              <a:rPr lang="de-BE" smtClean="0"/>
              <a:t>01/07/2022</a:t>
            </a:fld>
            <a:endParaRPr lang="de-DE"/>
          </a:p>
        </p:txBody>
      </p:sp>
      <p:sp>
        <p:nvSpPr>
          <p:cNvPr id="3" name="Fußzeilenplatzhalter 2"/>
          <p:cNvSpPr>
            <a:spLocks noGrp="1"/>
          </p:cNvSpPr>
          <p:nvPr>
            <p:ph type="ftr" sz="quarter" idx="11"/>
          </p:nvPr>
        </p:nvSpPr>
        <p:spPr/>
        <p:txBody>
          <a:bodyPr/>
          <a:lstStyle/>
          <a:p>
            <a:r>
              <a:rPr lang="de-DE"/>
              <a:t>Lorem ipsum dolor sit</a:t>
            </a:r>
          </a:p>
        </p:txBody>
      </p:sp>
      <p:sp>
        <p:nvSpPr>
          <p:cNvPr id="4" name="Foliennummernplatzhalter 3"/>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697235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9"/>
          </a:xfrm>
        </p:spPr>
        <p:txBody>
          <a:bodyPr anchor="b"/>
          <a:lstStyle>
            <a:lvl1pPr algn="l">
              <a:defRPr sz="2667" b="1"/>
            </a:lvl1pPr>
          </a:lstStyle>
          <a:p>
            <a:r>
              <a:rPr lang="de-DE"/>
              <a:t>Mastertitelformat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de-DE"/>
          </a:p>
        </p:txBody>
      </p:sp>
      <p:sp>
        <p:nvSpPr>
          <p:cNvPr id="4" name="Textplatzhalt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de-DE"/>
              <a:t>Mastertextformat bearbeiten</a:t>
            </a:r>
          </a:p>
        </p:txBody>
      </p:sp>
      <p:sp>
        <p:nvSpPr>
          <p:cNvPr id="5" name="Datumsplatzhalter 4"/>
          <p:cNvSpPr>
            <a:spLocks noGrp="1"/>
          </p:cNvSpPr>
          <p:nvPr>
            <p:ph type="dt" sz="half" idx="10"/>
          </p:nvPr>
        </p:nvSpPr>
        <p:spPr/>
        <p:txBody>
          <a:bodyPr/>
          <a:lstStyle/>
          <a:p>
            <a:fld id="{7A6B9A26-8B9F-4FF7-8E55-3B8C18B1109C}" type="datetime1">
              <a:rPr lang="de-BE" smtClean="0"/>
              <a:t>01/07/2022</a:t>
            </a:fld>
            <a:endParaRPr lang="de-DE"/>
          </a:p>
        </p:txBody>
      </p:sp>
      <p:sp>
        <p:nvSpPr>
          <p:cNvPr id="6" name="Fußzeilenplatzhalter 5"/>
          <p:cNvSpPr>
            <a:spLocks noGrp="1"/>
          </p:cNvSpPr>
          <p:nvPr>
            <p:ph type="ftr" sz="quarter" idx="11"/>
          </p:nvPr>
        </p:nvSpPr>
        <p:spPr/>
        <p:txBody>
          <a:bodyPr/>
          <a:lstStyle/>
          <a:p>
            <a:r>
              <a:rPr lang="de-DE"/>
              <a:t>Lorem ipsum dolor sit</a:t>
            </a:r>
          </a:p>
        </p:txBody>
      </p:sp>
      <p:sp>
        <p:nvSpPr>
          <p:cNvPr id="7" name="Foliennummernplatzhalter 6"/>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82955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0ECB5B1E-E4CE-45BD-8171-F7AE2BADA9CD}" type="datetime1">
              <a:rPr lang="de-BE" smtClean="0"/>
              <a:t>01/07/2022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379473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93BC1A73-2049-422F-800D-2B838B815AD9}" type="datetime1">
              <a:rPr lang="de-BE" smtClean="0"/>
              <a:t>01/07/2022</a:t>
            </a:fld>
            <a:endParaRPr lang="de-DE"/>
          </a:p>
        </p:txBody>
      </p:sp>
      <p:sp>
        <p:nvSpPr>
          <p:cNvPr id="5" name="Fußzeilenplatzhalter 4"/>
          <p:cNvSpPr>
            <a:spLocks noGrp="1"/>
          </p:cNvSpPr>
          <p:nvPr>
            <p:ph type="ftr" sz="quarter" idx="11"/>
          </p:nvPr>
        </p:nvSpPr>
        <p:spPr/>
        <p:txBody>
          <a:bodyPr/>
          <a:lstStyle/>
          <a:p>
            <a:r>
              <a:rPr lang="de-DE"/>
              <a:t>Lorem ipsum dolor sit</a:t>
            </a:r>
          </a:p>
        </p:txBody>
      </p:sp>
      <p:sp>
        <p:nvSpPr>
          <p:cNvPr id="6" name="Foliennummernplatzhalter 5"/>
          <p:cNvSpPr>
            <a:spLocks noGrp="1"/>
          </p:cNvSpPr>
          <p:nvPr>
            <p:ph type="sldNum" sz="quarter" idx="12"/>
          </p:nvPr>
        </p:nvSpPr>
        <p:spPr/>
        <p:txBody>
          <a:bodyPr/>
          <a:lstStyle/>
          <a:p>
            <a:fld id="{162A217B-ED1C-D84B-8478-63C77FA79618}" type="slidenum">
              <a:rPr lang="de-DE" smtClean="0"/>
              <a:t>‹Nr.›</a:t>
            </a:fld>
            <a:endParaRPr lang="de-DE"/>
          </a:p>
        </p:txBody>
      </p:sp>
    </p:spTree>
    <p:extLst>
      <p:ext uri="{BB962C8B-B14F-4D97-AF65-F5344CB8AC3E}">
        <p14:creationId xmlns:p14="http://schemas.microsoft.com/office/powerpoint/2010/main" val="14133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851206"/>
            <a:ext cx="10644861" cy="952388"/>
          </a:xfrm>
          <a:prstGeom prst="rect">
            <a:avLst/>
          </a:prstGeom>
        </p:spPr>
        <p:txBody>
          <a:bodyPr vert="horz" lIns="0" tIns="0" rIns="0" bIns="0" rtlCol="0" anchor="ctr" anchorCtr="0">
            <a:noAutofit/>
          </a:bodyPr>
          <a:lstStyle/>
          <a:p>
            <a:r>
              <a:rPr lang="de-DE" dirty="0"/>
              <a:t>Mastertitelformat bearbeiten</a:t>
            </a:r>
          </a:p>
        </p:txBody>
      </p:sp>
      <p:sp>
        <p:nvSpPr>
          <p:cNvPr id="3" name="Textplatzhalter 2"/>
          <p:cNvSpPr>
            <a:spLocks noGrp="1"/>
          </p:cNvSpPr>
          <p:nvPr>
            <p:ph type="body" idx="1"/>
          </p:nvPr>
        </p:nvSpPr>
        <p:spPr>
          <a:xfrm>
            <a:off x="609600" y="1902509"/>
            <a:ext cx="10644861" cy="4315971"/>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53102" y="6356351"/>
            <a:ext cx="2480561" cy="365125"/>
          </a:xfrm>
          <a:prstGeom prst="rect">
            <a:avLst/>
          </a:prstGeom>
        </p:spPr>
        <p:txBody>
          <a:bodyPr vert="horz" lIns="0" tIns="45720" rIns="0" bIns="45720" rtlCol="0" anchor="ctr"/>
          <a:lstStyle>
            <a:lvl1pPr algn="l">
              <a:defRPr sz="1600">
                <a:solidFill>
                  <a:srgbClr val="045AA6"/>
                </a:solidFill>
              </a:defRPr>
            </a:lvl1pPr>
          </a:lstStyle>
          <a:p>
            <a:fld id="{E34949FC-7B04-428C-A27E-7C7F441574F1}" type="datetime1">
              <a:rPr lang="de-BE" smtClean="0"/>
              <a:t>01/07/2022</a:t>
            </a:fld>
            <a:endParaRPr lang="de-DE" dirty="0"/>
          </a:p>
        </p:txBody>
      </p:sp>
      <p:sp>
        <p:nvSpPr>
          <p:cNvPr id="5" name="Fußzeilenplatzhalter 4"/>
          <p:cNvSpPr>
            <a:spLocks noGrp="1"/>
          </p:cNvSpPr>
          <p:nvPr>
            <p:ph type="ftr" sz="quarter" idx="3"/>
          </p:nvPr>
        </p:nvSpPr>
        <p:spPr>
          <a:xfrm>
            <a:off x="3599723" y="6356351"/>
            <a:ext cx="3860800" cy="365125"/>
          </a:xfrm>
          <a:prstGeom prst="rect">
            <a:avLst/>
          </a:prstGeom>
        </p:spPr>
        <p:txBody>
          <a:bodyPr vert="horz" lIns="0" tIns="45720" rIns="0" bIns="45720" rtlCol="0" anchor="ctr"/>
          <a:lstStyle>
            <a:lvl1pPr algn="l">
              <a:defRPr sz="1600">
                <a:solidFill>
                  <a:srgbClr val="045AA6"/>
                </a:solidFill>
              </a:defRPr>
            </a:lvl1pPr>
          </a:lstStyle>
          <a:p>
            <a:r>
              <a:rPr lang="de-DE"/>
              <a:t>Lorem ipsum dolor sit</a:t>
            </a:r>
            <a:endParaRPr lang="de-DE" dirty="0"/>
          </a:p>
        </p:txBody>
      </p:sp>
      <p:sp>
        <p:nvSpPr>
          <p:cNvPr id="6" name="Foliennummernplatzhalter 5"/>
          <p:cNvSpPr>
            <a:spLocks noGrp="1"/>
          </p:cNvSpPr>
          <p:nvPr>
            <p:ph type="sldNum" sz="quarter" idx="4"/>
          </p:nvPr>
        </p:nvSpPr>
        <p:spPr>
          <a:xfrm>
            <a:off x="10590483" y="6356351"/>
            <a:ext cx="662496" cy="365125"/>
          </a:xfrm>
          <a:prstGeom prst="rect">
            <a:avLst/>
          </a:prstGeom>
        </p:spPr>
        <p:txBody>
          <a:bodyPr vert="horz" lIns="0" tIns="45720" rIns="0" bIns="45720" rtlCol="0" anchor="ctr"/>
          <a:lstStyle>
            <a:lvl1pPr algn="ctr">
              <a:defRPr sz="1600">
                <a:solidFill>
                  <a:srgbClr val="045AA6"/>
                </a:solidFill>
              </a:defRPr>
            </a:lvl1pPr>
          </a:lstStyle>
          <a:p>
            <a:fld id="{162A217B-ED1C-D84B-8478-63C77FA79618}" type="slidenum">
              <a:rPr lang="de-DE" smtClean="0"/>
              <a:pPr/>
              <a:t>‹Nr.›</a:t>
            </a:fld>
            <a:endParaRPr lang="de-DE" dirty="0"/>
          </a:p>
        </p:txBody>
      </p:sp>
      <p:pic>
        <p:nvPicPr>
          <p:cNvPr id="7" name="Bild 6"/>
          <p:cNvPicPr/>
          <p:nvPr userDrawn="1"/>
        </p:nvPicPr>
        <p:blipFill>
          <a:blip r:embed="rId11">
            <a:alphaModFix/>
            <a:extLst>
              <a:ext uri="{28A0092B-C50C-407E-A947-70E740481C1C}">
                <a14:useLocalDpi xmlns:a14="http://schemas.microsoft.com/office/drawing/2010/main" val="0"/>
              </a:ext>
            </a:extLst>
          </a:blip>
          <a:stretch>
            <a:fillRect/>
          </a:stretch>
        </p:blipFill>
        <p:spPr>
          <a:xfrm>
            <a:off x="9579051" y="326666"/>
            <a:ext cx="2041215" cy="595685"/>
          </a:xfrm>
          <a:prstGeom prst="rect">
            <a:avLst/>
          </a:prstGeom>
          <a:extLst>
            <a:ext uri="{FAA26D3D-D897-4be2-8F04-BA451C77F1D7}">
              <ma14:placeholderFlag xmlns:ma14="http://schemas.microsoft.com/office/mac/drawingml/2011/main" xmlns=""/>
            </a:ext>
          </a:extLst>
        </p:spPr>
      </p:pic>
      <p:grpSp>
        <p:nvGrpSpPr>
          <p:cNvPr id="19" name="Gruppierung 18"/>
          <p:cNvGrpSpPr/>
          <p:nvPr userDrawn="1"/>
        </p:nvGrpSpPr>
        <p:grpSpPr>
          <a:xfrm>
            <a:off x="609602" y="6458251"/>
            <a:ext cx="10662508" cy="424727"/>
            <a:chOff x="457200" y="6356350"/>
            <a:chExt cx="7996881" cy="526628"/>
          </a:xfrm>
        </p:grpSpPr>
        <p:cxnSp>
          <p:nvCxnSpPr>
            <p:cNvPr id="12" name="Gerade Verbindung 11"/>
            <p:cNvCxnSpPr/>
            <p:nvPr userDrawn="1"/>
          </p:nvCxnSpPr>
          <p:spPr>
            <a:xfrm>
              <a:off x="7931996"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3" name="Gerade Verbindung 12"/>
            <p:cNvCxnSpPr/>
            <p:nvPr userDrawn="1"/>
          </p:nvCxnSpPr>
          <p:spPr>
            <a:xfrm>
              <a:off x="2594239" y="6366707"/>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4" name="Gerade Verbindung 13"/>
            <p:cNvCxnSpPr/>
            <p:nvPr userDrawn="1"/>
          </p:nvCxnSpPr>
          <p:spPr>
            <a:xfrm>
              <a:off x="457200" y="6356350"/>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6" name="Gerade Verbindung 15"/>
            <p:cNvCxnSpPr/>
            <p:nvPr userDrawn="1"/>
          </p:nvCxnSpPr>
          <p:spPr>
            <a:xfrm>
              <a:off x="8454081" y="6381328"/>
              <a:ext cx="0" cy="501650"/>
            </a:xfrm>
            <a:prstGeom prst="line">
              <a:avLst/>
            </a:prstGeom>
            <a:ln w="6350"/>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1037165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Lst>
  <p:hf sldNum="0" hdr="0" ftr="0" dt="0"/>
  <p:txStyles>
    <p:titleStyle>
      <a:lvl1pPr algn="l" defTabSz="609585" rtl="0" eaLnBrk="1" latinLnBrk="0" hangingPunct="1">
        <a:lnSpc>
          <a:spcPct val="100000"/>
        </a:lnSpc>
        <a:spcBef>
          <a:spcPct val="0"/>
        </a:spcBef>
        <a:buNone/>
        <a:defRPr sz="2933" b="1" kern="1200">
          <a:solidFill>
            <a:srgbClr val="045AA6"/>
          </a:solidFill>
          <a:latin typeface="+mj-lt"/>
          <a:ea typeface="+mj-ea"/>
          <a:cs typeface="+mj-cs"/>
        </a:defRPr>
      </a:lvl1pPr>
    </p:titleStyle>
    <p:bodyStyle>
      <a:lvl1pPr marL="457189" indent="-457189" algn="l" defTabSz="609585" rtl="0" eaLnBrk="1" latinLnBrk="0" hangingPunct="1">
        <a:spcBef>
          <a:spcPts val="576"/>
        </a:spcBef>
        <a:buClr>
          <a:srgbClr val="045AA6"/>
        </a:buClr>
        <a:buFont typeface="Wingdings" charset="2"/>
        <a:buChar char="§"/>
        <a:defRPr sz="2667" kern="1200">
          <a:solidFill>
            <a:schemeClr val="tx1"/>
          </a:solidFill>
          <a:latin typeface="+mn-lt"/>
          <a:ea typeface="+mn-ea"/>
          <a:cs typeface="+mn-cs"/>
        </a:defRPr>
      </a:lvl1pPr>
      <a:lvl2pPr marL="990575" indent="-380990" algn="l" defTabSz="609585" rtl="0" eaLnBrk="1" latinLnBrk="0" hangingPunct="1">
        <a:spcBef>
          <a:spcPts val="576"/>
        </a:spcBef>
        <a:buClr>
          <a:srgbClr val="045AA6"/>
        </a:buClr>
        <a:buFont typeface="Wingdings" charset="2"/>
        <a:buChar char="§"/>
        <a:defRPr sz="2400" kern="1200">
          <a:solidFill>
            <a:schemeClr val="tx1"/>
          </a:solidFill>
          <a:latin typeface="+mn-lt"/>
          <a:ea typeface="+mn-ea"/>
          <a:cs typeface="+mn-cs"/>
        </a:defRPr>
      </a:lvl2pPr>
      <a:lvl3pPr marL="1523962" indent="-304792" algn="l" defTabSz="609585" rtl="0" eaLnBrk="1" latinLnBrk="0" hangingPunct="1">
        <a:spcBef>
          <a:spcPts val="576"/>
        </a:spcBef>
        <a:buClr>
          <a:srgbClr val="045AA6"/>
        </a:buClr>
        <a:buFont typeface="Wingdings" charset="2"/>
        <a:buChar char="§"/>
        <a:defRPr sz="2133" kern="1200">
          <a:solidFill>
            <a:schemeClr val="tx1"/>
          </a:solidFill>
          <a:latin typeface="+mn-lt"/>
          <a:ea typeface="+mn-ea"/>
          <a:cs typeface="+mn-cs"/>
        </a:defRPr>
      </a:lvl3pPr>
      <a:lvl4pPr marL="2133547" indent="-304792" algn="l" defTabSz="609585" rtl="0" eaLnBrk="1" latinLnBrk="0" hangingPunct="1">
        <a:spcBef>
          <a:spcPts val="576"/>
        </a:spcBef>
        <a:buClr>
          <a:srgbClr val="045AA6"/>
        </a:buClr>
        <a:buFont typeface="Wingdings" charset="2"/>
        <a:buChar char="§"/>
        <a:defRPr sz="1867" kern="1200">
          <a:solidFill>
            <a:schemeClr val="tx1"/>
          </a:solidFill>
          <a:latin typeface="+mn-lt"/>
          <a:ea typeface="+mn-ea"/>
          <a:cs typeface="+mn-cs"/>
        </a:defRPr>
      </a:lvl4pPr>
      <a:lvl5pPr marL="2743131" indent="-304792" algn="l" defTabSz="609585" rtl="0" eaLnBrk="1" latinLnBrk="0" hangingPunct="1">
        <a:spcBef>
          <a:spcPts val="576"/>
        </a:spcBef>
        <a:buClr>
          <a:srgbClr val="045AA6"/>
        </a:buClr>
        <a:buFont typeface="Wingdings" charset="2"/>
        <a:buChar char="§"/>
        <a:defRPr sz="16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de-D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ourworldindata.org/covid-vaccination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solidFill>
                  <a:srgbClr val="006EC7"/>
                </a:solidFill>
                <a:latin typeface="Scala Sans OT" panose="020B0504030101020104" pitchFamily="34" charset="0"/>
              </a:rPr>
              <a:t>Top 10 Länder nach Anzahl neuer COVID-19-Fälle</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0" name="Textfeld 9">
            <a:extLst>
              <a:ext uri="{FF2B5EF4-FFF2-40B4-BE49-F238E27FC236}">
                <a16:creationId xmlns:a16="http://schemas.microsoft.com/office/drawing/2014/main" id="{8B4BB605-11E8-4405-864A-ADF9CEF0B713}"/>
              </a:ext>
            </a:extLst>
          </p:cNvPr>
          <p:cNvSpPr txBox="1"/>
          <p:nvPr/>
        </p:nvSpPr>
        <p:spPr>
          <a:xfrm>
            <a:off x="595714" y="972243"/>
            <a:ext cx="11088965" cy="400110"/>
          </a:xfrm>
          <a:prstGeom prst="rect">
            <a:avLst/>
          </a:prstGeom>
          <a:noFill/>
        </p:spPr>
        <p:txBody>
          <a:bodyPr wrap="square" rtlCol="0">
            <a:spAutoFit/>
          </a:bodyPr>
          <a:lstStyle/>
          <a:p>
            <a:r>
              <a:rPr lang="de-DE" sz="2000" b="1" dirty="0">
                <a:solidFill>
                  <a:schemeClr val="tx2"/>
                </a:solidFill>
              </a:rPr>
              <a:t>296.496.809 Fälle (</a:t>
            </a:r>
            <a:r>
              <a:rPr lang="de-DE" sz="2000" b="1" dirty="0">
                <a:solidFill>
                  <a:srgbClr val="FF0000"/>
                </a:solidFill>
              </a:rPr>
              <a:t>+73,8%</a:t>
            </a:r>
            <a:r>
              <a:rPr lang="de-DE" sz="2000" b="1" dirty="0">
                <a:solidFill>
                  <a:srgbClr val="00B050"/>
                </a:solidFill>
              </a:rPr>
              <a:t> </a:t>
            </a:r>
            <a:r>
              <a:rPr lang="de-DE" sz="2000" b="1" dirty="0">
                <a:solidFill>
                  <a:schemeClr val="tx2"/>
                </a:solidFill>
              </a:rPr>
              <a:t>im Vergleich zu Vorwoche) </a:t>
            </a:r>
          </a:p>
        </p:txBody>
      </p:sp>
      <p:graphicFrame>
        <p:nvGraphicFramePr>
          <p:cNvPr id="11" name="Tabelle 10">
            <a:extLst>
              <a:ext uri="{FF2B5EF4-FFF2-40B4-BE49-F238E27FC236}">
                <a16:creationId xmlns:a16="http://schemas.microsoft.com/office/drawing/2014/main" id="{F83562AA-82F9-41F3-AD4A-F05023BB6E1C}"/>
              </a:ext>
            </a:extLst>
          </p:cNvPr>
          <p:cNvGraphicFramePr>
            <a:graphicFrameLocks noGrp="1"/>
          </p:cNvGraphicFramePr>
          <p:nvPr>
            <p:extLst>
              <p:ext uri="{D42A27DB-BD31-4B8C-83A1-F6EECF244321}">
                <p14:modId xmlns:p14="http://schemas.microsoft.com/office/powerpoint/2010/main" val="2050087725"/>
              </p:ext>
            </p:extLst>
          </p:nvPr>
        </p:nvGraphicFramePr>
        <p:xfrm>
          <a:off x="310896" y="1630948"/>
          <a:ext cx="11658602" cy="4781421"/>
        </p:xfrm>
        <a:graphic>
          <a:graphicData uri="http://schemas.openxmlformats.org/drawingml/2006/table">
            <a:tbl>
              <a:tblPr firstRow="1" firstCol="1" bandRow="1"/>
              <a:tblGrid>
                <a:gridCol w="2551176">
                  <a:extLst>
                    <a:ext uri="{9D8B030D-6E8A-4147-A177-3AD203B41FA5}">
                      <a16:colId xmlns:a16="http://schemas.microsoft.com/office/drawing/2014/main" val="20000"/>
                    </a:ext>
                  </a:extLst>
                </a:gridCol>
                <a:gridCol w="1655064">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133856">
                  <a:extLst>
                    <a:ext uri="{9D8B030D-6E8A-4147-A177-3AD203B41FA5}">
                      <a16:colId xmlns:a16="http://schemas.microsoft.com/office/drawing/2014/main" val="20003"/>
                    </a:ext>
                  </a:extLst>
                </a:gridCol>
                <a:gridCol w="640080">
                  <a:extLst>
                    <a:ext uri="{9D8B030D-6E8A-4147-A177-3AD203B41FA5}">
                      <a16:colId xmlns:a16="http://schemas.microsoft.com/office/drawing/2014/main" val="590020219"/>
                    </a:ext>
                  </a:extLst>
                </a:gridCol>
                <a:gridCol w="1252728">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58952">
                  <a:extLst>
                    <a:ext uri="{9D8B030D-6E8A-4147-A177-3AD203B41FA5}">
                      <a16:colId xmlns:a16="http://schemas.microsoft.com/office/drawing/2014/main" val="2829287116"/>
                    </a:ext>
                  </a:extLst>
                </a:gridCol>
                <a:gridCol w="832106">
                  <a:extLst>
                    <a:ext uri="{9D8B030D-6E8A-4147-A177-3AD203B41FA5}">
                      <a16:colId xmlns:a16="http://schemas.microsoft.com/office/drawing/2014/main" val="542636771"/>
                    </a:ext>
                  </a:extLst>
                </a:gridCol>
              </a:tblGrid>
              <a:tr h="805041">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Land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Fälle kumulativ</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Neue Fälle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err="1">
                          <a:solidFill>
                            <a:srgbClr val="366092"/>
                          </a:solidFill>
                          <a:effectLst/>
                          <a:latin typeface="+mn-lt"/>
                          <a:ea typeface="+mn-ea"/>
                          <a:cs typeface="+mn-cs"/>
                        </a:rPr>
                        <a:t>Verände-rung</a:t>
                      </a:r>
                      <a:r>
                        <a:rPr lang="de-DE" sz="1600" b="1" i="0" u="none" strike="noStrike" kern="1200" dirty="0">
                          <a:solidFill>
                            <a:srgbClr val="366092"/>
                          </a:solidFill>
                          <a:effectLst/>
                          <a:latin typeface="+mn-lt"/>
                          <a:ea typeface="+mn-ea"/>
                          <a:cs typeface="+mn-cs"/>
                        </a:rPr>
                        <a:t> %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Trend</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7T-Inz. Fälle/ 100.000 Ew</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R (7T)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600" b="1" i="0" u="none" strike="noStrike" kern="1200" dirty="0">
                          <a:solidFill>
                            <a:srgbClr val="366092"/>
                          </a:solidFill>
                          <a:effectLst/>
                          <a:latin typeface="+mn-lt"/>
                          <a:ea typeface="+mn-ea"/>
                          <a:cs typeface="+mn-cs"/>
                        </a:rPr>
                        <a:t>CFR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Mind. eine Dosis %*</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err="1">
                          <a:solidFill>
                            <a:srgbClr val="366092"/>
                          </a:solidFill>
                          <a:effectLst/>
                          <a:latin typeface="+mn-lt"/>
                          <a:ea typeface="+mn-ea"/>
                          <a:cs typeface="+mn-cs"/>
                        </a:rPr>
                        <a:t>Vollst</a:t>
                      </a:r>
                      <a:r>
                        <a:rPr lang="de-DE" sz="1400" b="1" i="0" u="none" strike="noStrike" kern="1200" dirty="0">
                          <a:solidFill>
                            <a:srgbClr val="366092"/>
                          </a:solidFill>
                          <a:effectLst/>
                          <a:latin typeface="+mn-lt"/>
                          <a:ea typeface="+mn-ea"/>
                          <a:cs typeface="+mn-cs"/>
                        </a:rPr>
                        <a:t>. Geimpft</a:t>
                      </a:r>
                    </a:p>
                    <a:p>
                      <a:pPr marL="0" marR="0" indent="0" algn="ctr" defTabSz="914400" rtl="0" eaLnBrk="1" fontAlgn="b" latinLnBrk="0" hangingPunct="1">
                        <a:lnSpc>
                          <a:spcPct val="100000"/>
                        </a:lnSpc>
                        <a:spcBef>
                          <a:spcPts val="0"/>
                        </a:spcBef>
                        <a:spcAft>
                          <a:spcPts val="0"/>
                        </a:spcAft>
                        <a:buClrTx/>
                        <a:buSzTx/>
                        <a:buFontTx/>
                        <a:buNone/>
                        <a:tabLst/>
                        <a:defRPr/>
                      </a:pPr>
                      <a:r>
                        <a:rPr lang="de-DE" sz="1400" b="1" i="0" u="none" strike="noStrike" kern="1200" dirty="0">
                          <a:solidFill>
                            <a:srgbClr val="366092"/>
                          </a:solidFill>
                          <a:effectLst/>
                          <a:latin typeface="+mn-lt"/>
                          <a:ea typeface="+mn-ea"/>
                          <a:cs typeface="+mn-cs"/>
                        </a:rPr>
                        <a:t>%*</a:t>
                      </a:r>
                    </a:p>
                  </a:txBody>
                  <a:tcPr marL="51784" marR="51784"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397638">
                <a:tc>
                  <a:txBody>
                    <a:bodyPr/>
                    <a:lstStyle/>
                    <a:p>
                      <a:pPr algn="l" fontAlgn="b"/>
                      <a:r>
                        <a:rPr lang="de-DE" sz="1800" b="1" i="0" u="none" strike="noStrike" dirty="0">
                          <a:solidFill>
                            <a:schemeClr val="tx2"/>
                          </a:solidFill>
                          <a:effectLst/>
                          <a:latin typeface="Calibri" panose="020F0502020204030204" pitchFamily="34" charset="0"/>
                        </a:rPr>
                        <a:t>USA</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56.843.327</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3.808.994</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r" fontAlgn="b"/>
                      <a:r>
                        <a:rPr lang="de-DE" sz="1800" b="0" i="0" u="none" strike="noStrike">
                          <a:solidFill>
                            <a:schemeClr val="tx2"/>
                          </a:solidFill>
                          <a:effectLst/>
                          <a:latin typeface="Calibri" panose="020F0502020204030204" pitchFamily="34" charset="0"/>
                        </a:rPr>
                        <a:t>97,3</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1151</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1,54</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1,45</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74</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62</a:t>
                      </a:r>
                    </a:p>
                  </a:txBody>
                  <a:tcPr marL="7620" marR="7620" marT="7620" marB="0" anchor="b">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397638">
                <a:tc>
                  <a:txBody>
                    <a:bodyPr/>
                    <a:lstStyle/>
                    <a:p>
                      <a:pPr algn="l" fontAlgn="b"/>
                      <a:r>
                        <a:rPr lang="de-DE" sz="1800" b="1" i="0" u="none" strike="noStrike" dirty="0">
                          <a:solidFill>
                            <a:schemeClr val="tx2"/>
                          </a:solidFill>
                          <a:effectLst/>
                          <a:latin typeface="Calibri" panose="020F0502020204030204" pitchFamily="34" charset="0"/>
                        </a:rPr>
                        <a:t>Frankreich</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10.645.841</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1.367.895</a:t>
                      </a:r>
                    </a:p>
                  </a:txBody>
                  <a:tcPr marL="7620" marR="7620" marT="7620" marB="0" anchor="b">
                    <a:lnL>
                      <a:noFill/>
                    </a:lnL>
                    <a:lnR>
                      <a:noFill/>
                    </a:lnR>
                    <a:lnT>
                      <a:noFill/>
                    </a:lnT>
                    <a:lnB>
                      <a:noFill/>
                    </a:lnB>
                  </a:tcPr>
                </a:tc>
                <a:tc>
                  <a:txBody>
                    <a:bodyPr/>
                    <a:lstStyle/>
                    <a:p>
                      <a:pPr algn="r" fontAlgn="b"/>
                      <a:r>
                        <a:rPr lang="de-DE" sz="1800" b="0" i="0" u="none" strike="noStrike">
                          <a:solidFill>
                            <a:schemeClr val="tx2"/>
                          </a:solidFill>
                          <a:effectLst/>
                          <a:latin typeface="Calibri" panose="020F0502020204030204" pitchFamily="34" charset="0"/>
                        </a:rPr>
                        <a:t>87,7</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2103</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1,58</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1,15</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81</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77</a:t>
                      </a:r>
                    </a:p>
                  </a:txBody>
                  <a:tcPr marL="7620" marR="7620" marT="7620" marB="0" anchor="b">
                    <a:lnL>
                      <a:noFill/>
                    </a:lnL>
                    <a:lnR>
                      <a:noFill/>
                    </a:lnR>
                    <a:lnT>
                      <a:noFill/>
                    </a:lnT>
                    <a:lnB>
                      <a:noFill/>
                    </a:lnB>
                  </a:tcPr>
                </a:tc>
                <a:extLst>
                  <a:ext uri="{0D108BD9-81ED-4DB2-BD59-A6C34878D82A}">
                    <a16:rowId xmlns:a16="http://schemas.microsoft.com/office/drawing/2014/main" val="10002"/>
                  </a:ext>
                </a:extLst>
              </a:tr>
              <a:tr h="397638">
                <a:tc>
                  <a:txBody>
                    <a:bodyPr/>
                    <a:lstStyle/>
                    <a:p>
                      <a:pPr algn="l" fontAlgn="b"/>
                      <a:r>
                        <a:rPr lang="de-DE" sz="1800" b="1" i="0" u="none" strike="noStrike" dirty="0">
                          <a:solidFill>
                            <a:schemeClr val="tx2"/>
                          </a:solidFill>
                          <a:effectLst/>
                          <a:latin typeface="Calibri" panose="020F0502020204030204" pitchFamily="34" charset="0"/>
                        </a:rPr>
                        <a:t>Vereinigtes Königreich</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13.835.338</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1.276.341</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chemeClr val="tx2"/>
                          </a:solidFill>
                          <a:effectLst/>
                          <a:latin typeface="Calibri" panose="020F0502020204030204" pitchFamily="34" charset="0"/>
                        </a:rPr>
                        <a:t>39,9</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1880</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1,3</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1,08</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76</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70</a:t>
                      </a:r>
                    </a:p>
                  </a:txBody>
                  <a:tcPr marL="7620" marR="7620" marT="7620" marB="0" anchor="b">
                    <a:lnL>
                      <a:noFill/>
                    </a:lnL>
                    <a:lnR>
                      <a:noFill/>
                    </a:lnR>
                    <a:lnT>
                      <a:noFill/>
                    </a:lnT>
                    <a:lnB>
                      <a:noFill/>
                    </a:lnB>
                    <a:solidFill>
                      <a:srgbClr val="D3DFEE"/>
                    </a:solidFill>
                  </a:tcPr>
                </a:tc>
                <a:extLst>
                  <a:ext uri="{0D108BD9-81ED-4DB2-BD59-A6C34878D82A}">
                    <a16:rowId xmlns:a16="http://schemas.microsoft.com/office/drawing/2014/main" val="10003"/>
                  </a:ext>
                </a:extLst>
              </a:tr>
              <a:tr h="397638">
                <a:tc>
                  <a:txBody>
                    <a:bodyPr/>
                    <a:lstStyle/>
                    <a:p>
                      <a:pPr algn="l" fontAlgn="b"/>
                      <a:r>
                        <a:rPr lang="de-DE" sz="1800" b="1" i="0" u="none" strike="noStrike" dirty="0">
                          <a:solidFill>
                            <a:schemeClr val="tx2"/>
                          </a:solidFill>
                          <a:effectLst/>
                          <a:latin typeface="Calibri" panose="020F0502020204030204" pitchFamily="34" charset="0"/>
                        </a:rPr>
                        <a:t>Italien</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6.756.035</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901.607</a:t>
                      </a:r>
                    </a:p>
                  </a:txBody>
                  <a:tcPr marL="7620" marR="7620" marT="7620" marB="0" anchor="b">
                    <a:lnL>
                      <a:noFill/>
                    </a:lnL>
                    <a:lnR>
                      <a:noFill/>
                    </a:lnR>
                    <a:lnT>
                      <a:noFill/>
                    </a:lnT>
                    <a:lnB>
                      <a:noFill/>
                    </a:lnB>
                  </a:tcPr>
                </a:tc>
                <a:tc>
                  <a:txBody>
                    <a:bodyPr/>
                    <a:lstStyle/>
                    <a:p>
                      <a:pPr algn="r" fontAlgn="b"/>
                      <a:r>
                        <a:rPr lang="de-DE" sz="1800" b="0" i="0" u="none" strike="noStrike">
                          <a:solidFill>
                            <a:schemeClr val="tx2"/>
                          </a:solidFill>
                          <a:effectLst/>
                          <a:latin typeface="Calibri" panose="020F0502020204030204" pitchFamily="34" charset="0"/>
                        </a:rPr>
                        <a:t>136,1</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1512</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1,75</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2,05</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81</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75</a:t>
                      </a:r>
                    </a:p>
                  </a:txBody>
                  <a:tcPr marL="7620" marR="7620" marT="7620" marB="0" anchor="b">
                    <a:lnL>
                      <a:noFill/>
                    </a:lnL>
                    <a:lnR>
                      <a:noFill/>
                    </a:lnR>
                    <a:lnT>
                      <a:noFill/>
                    </a:lnT>
                    <a:lnB>
                      <a:noFill/>
                    </a:lnB>
                  </a:tcPr>
                </a:tc>
                <a:extLst>
                  <a:ext uri="{0D108BD9-81ED-4DB2-BD59-A6C34878D82A}">
                    <a16:rowId xmlns:a16="http://schemas.microsoft.com/office/drawing/2014/main" val="10004"/>
                  </a:ext>
                </a:extLst>
              </a:tr>
              <a:tr h="397638">
                <a:tc>
                  <a:txBody>
                    <a:bodyPr/>
                    <a:lstStyle/>
                    <a:p>
                      <a:pPr algn="l" fontAlgn="b"/>
                      <a:r>
                        <a:rPr lang="de-DE" sz="1800" b="1" i="0" u="none" strike="noStrike" dirty="0">
                          <a:solidFill>
                            <a:schemeClr val="tx2"/>
                          </a:solidFill>
                          <a:effectLst/>
                          <a:latin typeface="Calibri" panose="020F0502020204030204" pitchFamily="34" charset="0"/>
                        </a:rPr>
                        <a:t>Spanien</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6.922.466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637.694</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chemeClr val="tx2"/>
                          </a:solidFill>
                          <a:effectLst/>
                          <a:latin typeface="Calibri" panose="020F0502020204030204" pitchFamily="34" charset="0"/>
                        </a:rPr>
                        <a:t>12,9</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1347</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1,28</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1,30</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84</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80</a:t>
                      </a:r>
                    </a:p>
                  </a:txBody>
                  <a:tcPr marL="7620" marR="7620" marT="7620" marB="0" anchor="b">
                    <a:lnL>
                      <a:noFill/>
                    </a:lnL>
                    <a:lnR>
                      <a:noFill/>
                    </a:lnR>
                    <a:lnT>
                      <a:noFill/>
                    </a:lnT>
                    <a:lnB>
                      <a:noFill/>
                    </a:lnB>
                    <a:solidFill>
                      <a:srgbClr val="D3DFEE"/>
                    </a:solidFill>
                  </a:tcPr>
                </a:tc>
                <a:extLst>
                  <a:ext uri="{0D108BD9-81ED-4DB2-BD59-A6C34878D82A}">
                    <a16:rowId xmlns:a16="http://schemas.microsoft.com/office/drawing/2014/main" val="10005"/>
                  </a:ext>
                </a:extLst>
              </a:tr>
              <a:tr h="397638">
                <a:tc>
                  <a:txBody>
                    <a:bodyPr/>
                    <a:lstStyle/>
                    <a:p>
                      <a:pPr algn="l" fontAlgn="b"/>
                      <a:r>
                        <a:rPr lang="de-DE" sz="1800" b="1" i="0" u="none" strike="noStrike" dirty="0">
                          <a:solidFill>
                            <a:schemeClr val="tx2"/>
                          </a:solidFill>
                          <a:effectLst/>
                          <a:latin typeface="Calibri" panose="020F0502020204030204" pitchFamily="34" charset="0"/>
                        </a:rPr>
                        <a:t>Türkei</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9.717.970</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316.778</a:t>
                      </a:r>
                    </a:p>
                  </a:txBody>
                  <a:tcPr marL="7620" marR="7620" marT="7620" marB="0" anchor="b">
                    <a:lnL>
                      <a:noFill/>
                    </a:lnL>
                    <a:lnR>
                      <a:noFill/>
                    </a:lnR>
                    <a:lnT>
                      <a:noFill/>
                    </a:lnT>
                    <a:lnB>
                      <a:noFill/>
                    </a:lnB>
                  </a:tcPr>
                </a:tc>
                <a:tc>
                  <a:txBody>
                    <a:bodyPr/>
                    <a:lstStyle/>
                    <a:p>
                      <a:pPr algn="r" fontAlgn="b"/>
                      <a:r>
                        <a:rPr lang="de-DE" sz="1800" b="0" i="0" u="none" strike="noStrike">
                          <a:solidFill>
                            <a:schemeClr val="tx2"/>
                          </a:solidFill>
                          <a:effectLst/>
                          <a:latin typeface="Calibri" panose="020F0502020204030204" pitchFamily="34" charset="0"/>
                        </a:rPr>
                        <a:t>83,8</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376</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1,45</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0,85</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68</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61</a:t>
                      </a:r>
                    </a:p>
                  </a:txBody>
                  <a:tcPr marL="7620" marR="7620" marT="7620" marB="0" anchor="b">
                    <a:lnL>
                      <a:noFill/>
                    </a:lnL>
                    <a:lnR>
                      <a:noFill/>
                    </a:lnR>
                    <a:lnT>
                      <a:noFill/>
                    </a:lnT>
                    <a:lnB>
                      <a:noFill/>
                    </a:lnB>
                  </a:tcPr>
                </a:tc>
                <a:extLst>
                  <a:ext uri="{0D108BD9-81ED-4DB2-BD59-A6C34878D82A}">
                    <a16:rowId xmlns:a16="http://schemas.microsoft.com/office/drawing/2014/main" val="10006"/>
                  </a:ext>
                </a:extLst>
              </a:tr>
              <a:tr h="397638">
                <a:tc>
                  <a:txBody>
                    <a:bodyPr/>
                    <a:lstStyle/>
                    <a:p>
                      <a:pPr algn="l" fontAlgn="b"/>
                      <a:r>
                        <a:rPr lang="de-DE" sz="1800" b="1" i="0" u="none" strike="noStrike" dirty="0">
                          <a:solidFill>
                            <a:schemeClr val="tx2"/>
                          </a:solidFill>
                          <a:effectLst/>
                          <a:latin typeface="Calibri" panose="020F0502020204030204" pitchFamily="34" charset="0"/>
                        </a:rPr>
                        <a:t>Argentinien</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5.820.536</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306.329</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chemeClr val="tx2"/>
                          </a:solidFill>
                          <a:effectLst/>
                          <a:latin typeface="Calibri" panose="020F0502020204030204" pitchFamily="34" charset="0"/>
                        </a:rPr>
                        <a:t>178,9</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678</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1,95</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2,02</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85</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73</a:t>
                      </a:r>
                    </a:p>
                  </a:txBody>
                  <a:tcPr marL="7620" marR="7620" marT="7620" marB="0" anchor="b">
                    <a:lnL>
                      <a:noFill/>
                    </a:lnL>
                    <a:lnR>
                      <a:noFill/>
                    </a:lnR>
                    <a:lnT>
                      <a:noFill/>
                    </a:lnT>
                    <a:lnB>
                      <a:noFill/>
                    </a:lnB>
                    <a:solidFill>
                      <a:srgbClr val="D3DFEE"/>
                    </a:solidFill>
                  </a:tcPr>
                </a:tc>
                <a:extLst>
                  <a:ext uri="{0D108BD9-81ED-4DB2-BD59-A6C34878D82A}">
                    <a16:rowId xmlns:a16="http://schemas.microsoft.com/office/drawing/2014/main" val="10007"/>
                  </a:ext>
                </a:extLst>
              </a:tr>
              <a:tr h="397638">
                <a:tc>
                  <a:txBody>
                    <a:bodyPr/>
                    <a:lstStyle/>
                    <a:p>
                      <a:pPr algn="l" fontAlgn="b"/>
                      <a:r>
                        <a:rPr lang="de-DE" sz="1800" b="1" i="0" u="none" strike="noStrike" dirty="0">
                          <a:solidFill>
                            <a:schemeClr val="tx2"/>
                          </a:solidFill>
                          <a:effectLst/>
                          <a:latin typeface="Calibri" panose="020F0502020204030204" pitchFamily="34" charset="0"/>
                        </a:rPr>
                        <a:t>Indien</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35.109.286</a:t>
                      </a:r>
                    </a:p>
                  </a:txBody>
                  <a:tcPr marL="7620" marR="7620" marT="7620" marB="0" anchor="b">
                    <a:lnL>
                      <a:noFill/>
                    </a:lnL>
                    <a:lnR>
                      <a:noFill/>
                    </a:lnR>
                    <a:lnT>
                      <a:noFill/>
                    </a:lnT>
                    <a:lnB>
                      <a:noFill/>
                    </a:lnB>
                  </a:tcPr>
                </a:tc>
                <a:tc>
                  <a:txBody>
                    <a:bodyPr/>
                    <a:lstStyle/>
                    <a:p>
                      <a:pPr algn="r" fontAlgn="b"/>
                      <a:r>
                        <a:rPr lang="de-DE" sz="1800" b="0" i="0" u="none" strike="noStrike" dirty="0">
                          <a:solidFill>
                            <a:schemeClr val="tx2"/>
                          </a:solidFill>
                          <a:effectLst/>
                          <a:latin typeface="Calibri" panose="020F0502020204030204" pitchFamily="34" charset="0"/>
                        </a:rPr>
                        <a:t>287.246</a:t>
                      </a:r>
                    </a:p>
                  </a:txBody>
                  <a:tcPr marL="7620" marR="7620" marT="7620" marB="0" anchor="b">
                    <a:lnL>
                      <a:noFill/>
                    </a:lnL>
                    <a:lnR>
                      <a:noFill/>
                    </a:lnR>
                    <a:lnT>
                      <a:noFill/>
                    </a:lnT>
                    <a:lnB>
                      <a:noFill/>
                    </a:lnB>
                  </a:tcPr>
                </a:tc>
                <a:tc>
                  <a:txBody>
                    <a:bodyPr/>
                    <a:lstStyle/>
                    <a:p>
                      <a:pPr algn="r" fontAlgn="b"/>
                      <a:r>
                        <a:rPr lang="de-DE" sz="1800" b="0" i="0" u="none" strike="noStrike">
                          <a:solidFill>
                            <a:schemeClr val="tx2"/>
                          </a:solidFill>
                          <a:effectLst/>
                          <a:latin typeface="Calibri" panose="020F0502020204030204" pitchFamily="34" charset="0"/>
                        </a:rPr>
                        <a:t>412,4</a:t>
                      </a:r>
                    </a:p>
                  </a:txBody>
                  <a:tcPr marL="7620" marR="7620" marT="7620"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21</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2,22</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1,38</a:t>
                      </a:r>
                    </a:p>
                  </a:txBody>
                  <a:tcPr marL="7620" marR="7620" marT="7620" marB="0" anchor="b">
                    <a:lnL>
                      <a:noFill/>
                    </a:lnL>
                    <a:lnR>
                      <a:noFill/>
                    </a:lnR>
                    <a:lnT>
                      <a:noFill/>
                    </a:lnT>
                    <a:lnB>
                      <a:noFill/>
                    </a:lnB>
                  </a:tcPr>
                </a:tc>
                <a:tc>
                  <a:txBody>
                    <a:bodyPr/>
                    <a:lstStyle/>
                    <a:p>
                      <a:pPr algn="ctr" fontAlgn="b"/>
                      <a:r>
                        <a:rPr lang="de-DE" sz="1800" b="0" i="0" u="none" strike="noStrike">
                          <a:solidFill>
                            <a:schemeClr val="tx2"/>
                          </a:solidFill>
                          <a:effectLst/>
                          <a:latin typeface="Calibri" panose="020F0502020204030204" pitchFamily="34" charset="0"/>
                        </a:rPr>
                        <a:t>63</a:t>
                      </a:r>
                    </a:p>
                  </a:txBody>
                  <a:tcPr marL="7620" marR="7620" marT="7620" marB="0" anchor="b">
                    <a:lnL>
                      <a:noFill/>
                    </a:lnL>
                    <a:lnR>
                      <a:noFill/>
                    </a:lnR>
                    <a:lnT>
                      <a:noFill/>
                    </a:lnT>
                    <a:lnB>
                      <a:noFill/>
                    </a:lnB>
                  </a:tcPr>
                </a:tc>
                <a:tc>
                  <a:txBody>
                    <a:bodyPr/>
                    <a:lstStyle/>
                    <a:p>
                      <a:pPr algn="ctr" fontAlgn="b"/>
                      <a:r>
                        <a:rPr lang="de-DE" sz="1800" b="0" i="0" u="none" strike="noStrike" dirty="0">
                          <a:solidFill>
                            <a:schemeClr val="tx2"/>
                          </a:solidFill>
                          <a:effectLst/>
                          <a:latin typeface="Calibri" panose="020F0502020204030204" pitchFamily="34" charset="0"/>
                        </a:rPr>
                        <a:t>45</a:t>
                      </a:r>
                    </a:p>
                  </a:txBody>
                  <a:tcPr marL="7620" marR="7620" marT="7620" marB="0" anchor="b">
                    <a:lnL>
                      <a:noFill/>
                    </a:lnL>
                    <a:lnR>
                      <a:noFill/>
                    </a:lnR>
                    <a:lnT>
                      <a:noFill/>
                    </a:lnT>
                    <a:lnB>
                      <a:noFill/>
                    </a:lnB>
                  </a:tcPr>
                </a:tc>
                <a:extLst>
                  <a:ext uri="{0D108BD9-81ED-4DB2-BD59-A6C34878D82A}">
                    <a16:rowId xmlns:a16="http://schemas.microsoft.com/office/drawing/2014/main" val="10008"/>
                  </a:ext>
                </a:extLst>
              </a:tr>
              <a:tr h="397638">
                <a:tc>
                  <a:txBody>
                    <a:bodyPr/>
                    <a:lstStyle/>
                    <a:p>
                      <a:pPr algn="l" fontAlgn="b"/>
                      <a:r>
                        <a:rPr lang="de-DE" sz="1800" b="1" i="0" u="none" strike="noStrike" dirty="0">
                          <a:solidFill>
                            <a:schemeClr val="tx2"/>
                          </a:solidFill>
                          <a:effectLst/>
                          <a:latin typeface="Calibri" panose="020F0502020204030204" pitchFamily="34" charset="0"/>
                        </a:rPr>
                        <a:t>Kanada</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2.355.243</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dirty="0">
                          <a:solidFill>
                            <a:schemeClr val="tx2"/>
                          </a:solidFill>
                          <a:effectLst/>
                          <a:latin typeface="Calibri" panose="020F0502020204030204" pitchFamily="34" charset="0"/>
                        </a:rPr>
                        <a:t>284.893</a:t>
                      </a:r>
                    </a:p>
                  </a:txBody>
                  <a:tcPr marL="7620" marR="7620" marT="7620" marB="0" anchor="b">
                    <a:lnL>
                      <a:noFill/>
                    </a:lnL>
                    <a:lnR>
                      <a:noFill/>
                    </a:lnR>
                    <a:lnT>
                      <a:noFill/>
                    </a:lnT>
                    <a:lnB>
                      <a:noFill/>
                    </a:lnB>
                    <a:solidFill>
                      <a:srgbClr val="D3DFEE"/>
                    </a:solidFill>
                  </a:tcPr>
                </a:tc>
                <a:tc>
                  <a:txBody>
                    <a:bodyPr/>
                    <a:lstStyle/>
                    <a:p>
                      <a:pPr algn="r" fontAlgn="b"/>
                      <a:r>
                        <a:rPr lang="de-DE" sz="1800" b="0" i="0" u="none" strike="noStrike">
                          <a:solidFill>
                            <a:schemeClr val="tx2"/>
                          </a:solidFill>
                          <a:effectLst/>
                          <a:latin typeface="Calibri" panose="020F0502020204030204" pitchFamily="34" charset="0"/>
                        </a:rPr>
                        <a:t>75,2</a:t>
                      </a:r>
                    </a:p>
                  </a:txBody>
                  <a:tcPr marL="7620" marR="7620" marT="7620" marB="0" anchor="b">
                    <a:lnL>
                      <a:noFill/>
                    </a:lnL>
                    <a:lnR>
                      <a:noFill/>
                    </a:lnR>
                    <a:lnT>
                      <a:noFill/>
                    </a:lnT>
                    <a:lnB>
                      <a:noFill/>
                    </a:lnB>
                    <a:solidFill>
                      <a:srgbClr val="D3DFEE"/>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755</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1,59</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1,29</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a:solidFill>
                            <a:schemeClr val="tx2"/>
                          </a:solidFill>
                          <a:effectLst/>
                          <a:latin typeface="Calibri" panose="020F0502020204030204" pitchFamily="34" charset="0"/>
                        </a:rPr>
                        <a:t>84</a:t>
                      </a:r>
                    </a:p>
                  </a:txBody>
                  <a:tcPr marL="7620" marR="7620" marT="7620" marB="0" anchor="b">
                    <a:lnL>
                      <a:noFill/>
                    </a:lnL>
                    <a:lnR>
                      <a:noFill/>
                    </a:lnR>
                    <a:lnT>
                      <a:noFill/>
                    </a:lnT>
                    <a:lnB>
                      <a:noFill/>
                    </a:lnB>
                    <a:solidFill>
                      <a:srgbClr val="D3DFEE"/>
                    </a:solidFill>
                  </a:tcPr>
                </a:tc>
                <a:tc>
                  <a:txBody>
                    <a:bodyPr/>
                    <a:lstStyle/>
                    <a:p>
                      <a:pPr algn="ctr" fontAlgn="b"/>
                      <a:r>
                        <a:rPr lang="de-DE" sz="1800" b="0" i="0" u="none" strike="noStrike" dirty="0">
                          <a:solidFill>
                            <a:schemeClr val="tx2"/>
                          </a:solidFill>
                          <a:effectLst/>
                          <a:latin typeface="Calibri" panose="020F0502020204030204" pitchFamily="34" charset="0"/>
                        </a:rPr>
                        <a:t>78</a:t>
                      </a:r>
                    </a:p>
                  </a:txBody>
                  <a:tcPr marL="7620" marR="7620" marT="7620" marB="0" anchor="b">
                    <a:lnL>
                      <a:noFill/>
                    </a:lnL>
                    <a:lnR>
                      <a:noFill/>
                    </a:lnR>
                    <a:lnT>
                      <a:noFill/>
                    </a:lnT>
                    <a:lnB>
                      <a:noFill/>
                    </a:lnB>
                    <a:solidFill>
                      <a:srgbClr val="D3DFEE"/>
                    </a:solidFill>
                  </a:tcPr>
                </a:tc>
                <a:extLst>
                  <a:ext uri="{0D108BD9-81ED-4DB2-BD59-A6C34878D82A}">
                    <a16:rowId xmlns:a16="http://schemas.microsoft.com/office/drawing/2014/main" val="10009"/>
                  </a:ext>
                </a:extLst>
              </a:tr>
              <a:tr h="397638">
                <a:tc>
                  <a:txBody>
                    <a:bodyPr/>
                    <a:lstStyle/>
                    <a:p>
                      <a:pPr algn="l" fontAlgn="b"/>
                      <a:r>
                        <a:rPr lang="de-DE" sz="1800" b="1" i="0" u="none" strike="noStrike" dirty="0">
                          <a:solidFill>
                            <a:schemeClr val="tx2"/>
                          </a:solidFill>
                          <a:effectLst/>
                          <a:latin typeface="Calibri" panose="020F0502020204030204" pitchFamily="34" charset="0"/>
                        </a:rPr>
                        <a:t>Australien</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chemeClr val="tx2"/>
                          </a:solidFill>
                          <a:effectLst/>
                          <a:latin typeface="Calibri" panose="020F0502020204030204" pitchFamily="34" charset="0"/>
                        </a:rPr>
                        <a:t>612.106</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chemeClr val="tx2"/>
                          </a:solidFill>
                          <a:effectLst/>
                          <a:latin typeface="Calibri" panose="020F0502020204030204" pitchFamily="34" charset="0"/>
                        </a:rPr>
                        <a:t>270.770</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r" fontAlgn="b"/>
                      <a:r>
                        <a:rPr lang="de-DE" sz="1800" b="0" i="0" u="none" strike="noStrike" dirty="0">
                          <a:solidFill>
                            <a:schemeClr val="tx2"/>
                          </a:solidFill>
                          <a:effectLst/>
                          <a:latin typeface="Calibri" panose="020F0502020204030204" pitchFamily="34" charset="0"/>
                        </a:rPr>
                        <a:t>254,1</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FF0000"/>
                          </a:solidFill>
                          <a:effectLst/>
                          <a:uLnTx/>
                          <a:uFillTx/>
                          <a:latin typeface="+mn-lt"/>
                          <a:ea typeface="+mn-ea"/>
                          <a:cs typeface="+mn-cs"/>
                        </a:rPr>
                        <a:t>▲</a:t>
                      </a:r>
                      <a:endParaRPr lang="de-DE" sz="1800" b="0" i="0" u="none" strike="noStrike" kern="1200" dirty="0">
                        <a:solidFill>
                          <a:srgbClr val="FF0000"/>
                        </a:solidFill>
                        <a:effectLst/>
                        <a:latin typeface="+mn-lt"/>
                        <a:ea typeface="+mn-ea"/>
                        <a:cs typeface="+mn-cs"/>
                      </a:endParaRPr>
                    </a:p>
                  </a:txBody>
                  <a:tcPr marL="9525" marR="9525" marT="9525" marB="0" anchor="ctr">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1062</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a:solidFill>
                            <a:schemeClr val="tx2"/>
                          </a:solidFill>
                          <a:effectLst/>
                          <a:latin typeface="Calibri" panose="020F0502020204030204" pitchFamily="34" charset="0"/>
                        </a:rPr>
                        <a:t>2,11</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0,37</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80</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b"/>
                      <a:r>
                        <a:rPr lang="de-DE" sz="1800" b="0" i="0" u="none" strike="noStrike" dirty="0">
                          <a:solidFill>
                            <a:schemeClr val="tx2"/>
                          </a:solidFill>
                          <a:effectLst/>
                          <a:latin typeface="Calibri" panose="020F0502020204030204" pitchFamily="34" charset="0"/>
                        </a:rPr>
                        <a:t>78</a:t>
                      </a:r>
                    </a:p>
                  </a:txBody>
                  <a:tcPr marL="7620" marR="7620" marT="7620" marB="0" anchor="b">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2" name="Textfeld 11">
            <a:extLst>
              <a:ext uri="{FF2B5EF4-FFF2-40B4-BE49-F238E27FC236}">
                <a16:creationId xmlns:a16="http://schemas.microsoft.com/office/drawing/2014/main" id="{0155AE02-3275-416B-AB71-29BB94AAC95C}"/>
              </a:ext>
            </a:extLst>
          </p:cNvPr>
          <p:cNvSpPr txBox="1"/>
          <p:nvPr/>
        </p:nvSpPr>
        <p:spPr>
          <a:xfrm>
            <a:off x="1775520" y="6550224"/>
            <a:ext cx="8322422" cy="307777"/>
          </a:xfrm>
          <a:prstGeom prst="rect">
            <a:avLst/>
          </a:prstGeom>
          <a:noFill/>
        </p:spPr>
        <p:txBody>
          <a:bodyPr wrap="square" rtlCol="0">
            <a:spAutoFit/>
          </a:bodyPr>
          <a:lstStyle/>
          <a:p>
            <a:pPr algn="r"/>
            <a:r>
              <a:rPr lang="de-DE" sz="1400" i="1" dirty="0">
                <a:solidFill>
                  <a:prstClr val="black"/>
                </a:solidFill>
              </a:rPr>
              <a:t>Quelle: WHO, Stand:06.01.2022; *</a:t>
            </a:r>
            <a:r>
              <a:rPr lang="en-US" sz="1400" i="1" dirty="0">
                <a:solidFill>
                  <a:prstClr val="black"/>
                </a:solidFill>
                <a:hlinkClick r:id="rId3"/>
              </a:rPr>
              <a:t>Our World In Data - </a:t>
            </a:r>
            <a:r>
              <a:rPr lang="en-US" sz="1400" i="1" dirty="0" err="1">
                <a:solidFill>
                  <a:prstClr val="black"/>
                </a:solidFill>
                <a:hlinkClick r:id="rId3"/>
              </a:rPr>
              <a:t>Vacc</a:t>
            </a:r>
            <a:r>
              <a:rPr lang="de-DE" sz="1400" i="1" dirty="0">
                <a:solidFill>
                  <a:prstClr val="black"/>
                </a:solidFill>
              </a:rPr>
              <a:t>, Stand: 04.-05.01.2022</a:t>
            </a:r>
          </a:p>
        </p:txBody>
      </p:sp>
    </p:spTree>
    <p:extLst>
      <p:ext uri="{BB962C8B-B14F-4D97-AF65-F5344CB8AC3E}">
        <p14:creationId xmlns:p14="http://schemas.microsoft.com/office/powerpoint/2010/main" val="288130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Weltweit</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3949013" y="6525061"/>
            <a:ext cx="4595898"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pic>
        <p:nvPicPr>
          <p:cNvPr id="3" name="Grafik 2">
            <a:extLst>
              <a:ext uri="{FF2B5EF4-FFF2-40B4-BE49-F238E27FC236}">
                <a16:creationId xmlns:a16="http://schemas.microsoft.com/office/drawing/2014/main" id="{D2CD46FA-06D4-4700-9ACF-AA382EC1B436}"/>
              </a:ext>
            </a:extLst>
          </p:cNvPr>
          <p:cNvPicPr>
            <a:picLocks noChangeAspect="1"/>
          </p:cNvPicPr>
          <p:nvPr/>
        </p:nvPicPr>
        <p:blipFill>
          <a:blip r:embed="rId3"/>
          <a:stretch>
            <a:fillRect/>
          </a:stretch>
        </p:blipFill>
        <p:spPr>
          <a:xfrm>
            <a:off x="836618" y="933940"/>
            <a:ext cx="9900416" cy="5591121"/>
          </a:xfrm>
          <a:prstGeom prst="rect">
            <a:avLst/>
          </a:prstGeom>
        </p:spPr>
      </p:pic>
    </p:spTree>
    <p:extLst>
      <p:ext uri="{BB962C8B-B14F-4D97-AF65-F5344CB8AC3E}">
        <p14:creationId xmlns:p14="http://schemas.microsoft.com/office/powerpoint/2010/main" val="2938294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Weltweit</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3949013" y="6525061"/>
            <a:ext cx="4595898"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pic>
        <p:nvPicPr>
          <p:cNvPr id="2" name="Grafik 1">
            <a:extLst>
              <a:ext uri="{FF2B5EF4-FFF2-40B4-BE49-F238E27FC236}">
                <a16:creationId xmlns:a16="http://schemas.microsoft.com/office/drawing/2014/main" id="{29EDEE59-F1AB-4040-9395-AA9C210E674C}"/>
              </a:ext>
            </a:extLst>
          </p:cNvPr>
          <p:cNvPicPr>
            <a:picLocks noChangeAspect="1"/>
          </p:cNvPicPr>
          <p:nvPr/>
        </p:nvPicPr>
        <p:blipFill>
          <a:blip r:embed="rId3"/>
          <a:stretch>
            <a:fillRect/>
          </a:stretch>
        </p:blipFill>
        <p:spPr>
          <a:xfrm>
            <a:off x="661230" y="835698"/>
            <a:ext cx="10453852" cy="5776654"/>
          </a:xfrm>
          <a:prstGeom prst="rect">
            <a:avLst/>
          </a:prstGeom>
        </p:spPr>
      </p:pic>
    </p:spTree>
    <p:extLst>
      <p:ext uri="{BB962C8B-B14F-4D97-AF65-F5344CB8AC3E}">
        <p14:creationId xmlns:p14="http://schemas.microsoft.com/office/powerpoint/2010/main" val="373233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Weltweit</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3949013" y="6525061"/>
            <a:ext cx="4595898"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pic>
        <p:nvPicPr>
          <p:cNvPr id="3" name="Grafik 2">
            <a:extLst>
              <a:ext uri="{FF2B5EF4-FFF2-40B4-BE49-F238E27FC236}">
                <a16:creationId xmlns:a16="http://schemas.microsoft.com/office/drawing/2014/main" id="{D7B7A62C-7EFB-44E4-A9C9-6AC8DE14305C}"/>
              </a:ext>
            </a:extLst>
          </p:cNvPr>
          <p:cNvPicPr>
            <a:picLocks noChangeAspect="1"/>
          </p:cNvPicPr>
          <p:nvPr/>
        </p:nvPicPr>
        <p:blipFill>
          <a:blip r:embed="rId3"/>
          <a:stretch>
            <a:fillRect/>
          </a:stretch>
        </p:blipFill>
        <p:spPr>
          <a:xfrm>
            <a:off x="908063" y="854311"/>
            <a:ext cx="10056429" cy="5689364"/>
          </a:xfrm>
          <a:prstGeom prst="rect">
            <a:avLst/>
          </a:prstGeom>
        </p:spPr>
      </p:pic>
    </p:spTree>
    <p:extLst>
      <p:ext uri="{BB962C8B-B14F-4D97-AF65-F5344CB8AC3E}">
        <p14:creationId xmlns:p14="http://schemas.microsoft.com/office/powerpoint/2010/main" val="2132007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weltweit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1604883" y="6330361"/>
            <a:ext cx="3662443" cy="276999"/>
          </a:xfrm>
          <a:prstGeom prst="rect">
            <a:avLst/>
          </a:prstGeom>
          <a:noFill/>
        </p:spPr>
        <p:txBody>
          <a:bodyPr wrap="square" rtlCol="0">
            <a:spAutoFit/>
          </a:bodyPr>
          <a:lstStyle/>
          <a:p>
            <a:r>
              <a:rPr lang="de-DE" sz="1200" i="1" dirty="0" err="1">
                <a:solidFill>
                  <a:prstClr val="black"/>
                </a:solidFill>
              </a:rPr>
              <a:t>Quelle:WHO</a:t>
            </a:r>
            <a:r>
              <a:rPr lang="de-DE" sz="1200" i="1" dirty="0">
                <a:solidFill>
                  <a:prstClr val="black"/>
                </a:solidFill>
              </a:rPr>
              <a:t> </a:t>
            </a:r>
            <a:r>
              <a:rPr lang="de-DE" sz="1200" i="1" dirty="0" err="1">
                <a:solidFill>
                  <a:prstClr val="black"/>
                </a:solidFill>
              </a:rPr>
              <a:t>SitRep</a:t>
            </a:r>
            <a:r>
              <a:rPr lang="de-DE" sz="1200" i="1" dirty="0">
                <a:solidFill>
                  <a:prstClr val="black"/>
                </a:solidFill>
              </a:rPr>
              <a:t> 06.01.2022, Datenstand 02.01.2022</a:t>
            </a:r>
          </a:p>
        </p:txBody>
      </p:sp>
      <p:pic>
        <p:nvPicPr>
          <p:cNvPr id="2" name="Grafik 1">
            <a:extLst>
              <a:ext uri="{FF2B5EF4-FFF2-40B4-BE49-F238E27FC236}">
                <a16:creationId xmlns:a16="http://schemas.microsoft.com/office/drawing/2014/main" id="{2BDBE810-527D-4CF1-8AAE-C809B59930F6}"/>
              </a:ext>
            </a:extLst>
          </p:cNvPr>
          <p:cNvPicPr>
            <a:picLocks noChangeAspect="1"/>
          </p:cNvPicPr>
          <p:nvPr/>
        </p:nvPicPr>
        <p:blipFill>
          <a:blip r:embed="rId3"/>
          <a:stretch>
            <a:fillRect/>
          </a:stretch>
        </p:blipFill>
        <p:spPr>
          <a:xfrm>
            <a:off x="1" y="835698"/>
            <a:ext cx="7092142" cy="3938588"/>
          </a:xfrm>
          <a:prstGeom prst="rect">
            <a:avLst/>
          </a:prstGeom>
        </p:spPr>
      </p:pic>
      <p:pic>
        <p:nvPicPr>
          <p:cNvPr id="3" name="Grafik 2">
            <a:extLst>
              <a:ext uri="{FF2B5EF4-FFF2-40B4-BE49-F238E27FC236}">
                <a16:creationId xmlns:a16="http://schemas.microsoft.com/office/drawing/2014/main" id="{2B94D5AF-4615-4008-958C-E593AE22D973}"/>
              </a:ext>
            </a:extLst>
          </p:cNvPr>
          <p:cNvPicPr>
            <a:picLocks noChangeAspect="1"/>
          </p:cNvPicPr>
          <p:nvPr/>
        </p:nvPicPr>
        <p:blipFill>
          <a:blip r:embed="rId4"/>
          <a:stretch>
            <a:fillRect/>
          </a:stretch>
        </p:blipFill>
        <p:spPr>
          <a:xfrm>
            <a:off x="6314425" y="3025833"/>
            <a:ext cx="5734700" cy="3832167"/>
          </a:xfrm>
          <a:prstGeom prst="rect">
            <a:avLst/>
          </a:prstGeom>
        </p:spPr>
      </p:pic>
      <p:sp>
        <p:nvSpPr>
          <p:cNvPr id="6" name="Rechteck 5">
            <a:extLst>
              <a:ext uri="{FF2B5EF4-FFF2-40B4-BE49-F238E27FC236}">
                <a16:creationId xmlns:a16="http://schemas.microsoft.com/office/drawing/2014/main" id="{9A0BA8F8-EE8E-4827-857F-C590510AAB0C}"/>
              </a:ext>
            </a:extLst>
          </p:cNvPr>
          <p:cNvSpPr/>
          <p:nvPr/>
        </p:nvSpPr>
        <p:spPr>
          <a:xfrm>
            <a:off x="8418786" y="4056993"/>
            <a:ext cx="546538" cy="103001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70BC97AC-1148-478D-92F2-16B3DB217844}"/>
              </a:ext>
            </a:extLst>
          </p:cNvPr>
          <p:cNvSpPr/>
          <p:nvPr/>
        </p:nvSpPr>
        <p:spPr>
          <a:xfrm>
            <a:off x="8418786" y="5313991"/>
            <a:ext cx="546538" cy="1030014"/>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D3B4E8E3-B60B-45E5-8DE4-E596BA48D696}"/>
              </a:ext>
            </a:extLst>
          </p:cNvPr>
          <p:cNvSpPr/>
          <p:nvPr/>
        </p:nvSpPr>
        <p:spPr>
          <a:xfrm>
            <a:off x="10796416" y="5081752"/>
            <a:ext cx="546538" cy="373117"/>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85588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UK – Hospitalisierung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pic>
        <p:nvPicPr>
          <p:cNvPr id="2" name="Grafik 1">
            <a:extLst>
              <a:ext uri="{FF2B5EF4-FFF2-40B4-BE49-F238E27FC236}">
                <a16:creationId xmlns:a16="http://schemas.microsoft.com/office/drawing/2014/main" id="{70C41AC1-2E91-43F4-88A6-C3FA7788CAF4}"/>
              </a:ext>
            </a:extLst>
          </p:cNvPr>
          <p:cNvPicPr>
            <a:picLocks noChangeAspect="1"/>
          </p:cNvPicPr>
          <p:nvPr/>
        </p:nvPicPr>
        <p:blipFill>
          <a:blip r:embed="rId3"/>
          <a:stretch>
            <a:fillRect/>
          </a:stretch>
        </p:blipFill>
        <p:spPr>
          <a:xfrm>
            <a:off x="742368" y="873710"/>
            <a:ext cx="10707265" cy="5984284"/>
          </a:xfrm>
          <a:prstGeom prst="rect">
            <a:avLst/>
          </a:prstGeom>
        </p:spPr>
      </p:pic>
      <p:sp>
        <p:nvSpPr>
          <p:cNvPr id="19" name="Textfeld 18">
            <a:extLst>
              <a:ext uri="{FF2B5EF4-FFF2-40B4-BE49-F238E27FC236}">
                <a16:creationId xmlns:a16="http://schemas.microsoft.com/office/drawing/2014/main" id="{E3A4853E-FF8A-47D9-BB87-A95ABE565B6F}"/>
              </a:ext>
            </a:extLst>
          </p:cNvPr>
          <p:cNvSpPr txBox="1"/>
          <p:nvPr/>
        </p:nvSpPr>
        <p:spPr>
          <a:xfrm>
            <a:off x="4418162" y="6525061"/>
            <a:ext cx="3355677"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spTree>
    <p:extLst>
      <p:ext uri="{BB962C8B-B14F-4D97-AF65-F5344CB8AC3E}">
        <p14:creationId xmlns:p14="http://schemas.microsoft.com/office/powerpoint/2010/main" val="317351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32FEF62-6017-4496-9D3B-476D903E3F5D}"/>
              </a:ext>
            </a:extLst>
          </p:cNvPr>
          <p:cNvPicPr>
            <a:picLocks noChangeAspect="1"/>
          </p:cNvPicPr>
          <p:nvPr/>
        </p:nvPicPr>
        <p:blipFill>
          <a:blip r:embed="rId3"/>
          <a:stretch>
            <a:fillRect/>
          </a:stretch>
        </p:blipFill>
        <p:spPr>
          <a:xfrm>
            <a:off x="665717" y="920135"/>
            <a:ext cx="10860567" cy="5996922"/>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Frankreich – Hospitalisierung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sp>
        <p:nvSpPr>
          <p:cNvPr id="19" name="Textfeld 18">
            <a:extLst>
              <a:ext uri="{FF2B5EF4-FFF2-40B4-BE49-F238E27FC236}">
                <a16:creationId xmlns:a16="http://schemas.microsoft.com/office/drawing/2014/main" id="{E3A4853E-FF8A-47D9-BB87-A95ABE565B6F}"/>
              </a:ext>
            </a:extLst>
          </p:cNvPr>
          <p:cNvSpPr txBox="1"/>
          <p:nvPr/>
        </p:nvSpPr>
        <p:spPr>
          <a:xfrm>
            <a:off x="8164946" y="6525061"/>
            <a:ext cx="4595898"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spTree>
    <p:extLst>
      <p:ext uri="{BB962C8B-B14F-4D97-AF65-F5344CB8AC3E}">
        <p14:creationId xmlns:p14="http://schemas.microsoft.com/office/powerpoint/2010/main" val="126853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Virusvariante B.1.1.529 (Omikron) – USA – Hospitalisierung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545D0C1A-95C7-4C70-A06B-64C8F6FE4A0A}"/>
              </a:ext>
            </a:extLst>
          </p:cNvPr>
          <p:cNvSpPr txBox="1"/>
          <p:nvPr/>
        </p:nvSpPr>
        <p:spPr>
          <a:xfrm>
            <a:off x="2127116" y="4834647"/>
            <a:ext cx="184731" cy="369332"/>
          </a:xfrm>
          <a:prstGeom prst="rect">
            <a:avLst/>
          </a:prstGeom>
          <a:noFill/>
        </p:spPr>
        <p:txBody>
          <a:bodyPr wrap="none" rtlCol="0">
            <a:spAutoFit/>
          </a:bodyPr>
          <a:lstStyle/>
          <a:p>
            <a:endParaRPr lang="de-DE" dirty="0"/>
          </a:p>
        </p:txBody>
      </p:sp>
      <p:pic>
        <p:nvPicPr>
          <p:cNvPr id="2" name="Grafik 1">
            <a:extLst>
              <a:ext uri="{FF2B5EF4-FFF2-40B4-BE49-F238E27FC236}">
                <a16:creationId xmlns:a16="http://schemas.microsoft.com/office/drawing/2014/main" id="{A5012043-D4DE-4CC7-A64C-DF13D06C3F7E}"/>
              </a:ext>
            </a:extLst>
          </p:cNvPr>
          <p:cNvPicPr>
            <a:picLocks noChangeAspect="1"/>
          </p:cNvPicPr>
          <p:nvPr/>
        </p:nvPicPr>
        <p:blipFill>
          <a:blip r:embed="rId3"/>
          <a:stretch>
            <a:fillRect/>
          </a:stretch>
        </p:blipFill>
        <p:spPr>
          <a:xfrm>
            <a:off x="563555" y="895619"/>
            <a:ext cx="11064890" cy="5962379"/>
          </a:xfrm>
          <a:prstGeom prst="rect">
            <a:avLst/>
          </a:prstGeom>
        </p:spPr>
      </p:pic>
      <p:sp>
        <p:nvSpPr>
          <p:cNvPr id="19" name="Textfeld 18">
            <a:extLst>
              <a:ext uri="{FF2B5EF4-FFF2-40B4-BE49-F238E27FC236}">
                <a16:creationId xmlns:a16="http://schemas.microsoft.com/office/drawing/2014/main" id="{E3A4853E-FF8A-47D9-BB87-A95ABE565B6F}"/>
              </a:ext>
            </a:extLst>
          </p:cNvPr>
          <p:cNvSpPr txBox="1"/>
          <p:nvPr/>
        </p:nvSpPr>
        <p:spPr>
          <a:xfrm>
            <a:off x="4347936" y="6525061"/>
            <a:ext cx="3496128" cy="523220"/>
          </a:xfrm>
          <a:prstGeom prst="rect">
            <a:avLst/>
          </a:prstGeom>
          <a:noFill/>
        </p:spPr>
        <p:txBody>
          <a:bodyPr wrap="square" rtlCol="0">
            <a:spAutoFit/>
          </a:bodyPr>
          <a:lstStyle/>
          <a:p>
            <a:r>
              <a:rPr lang="de-DE" sz="1400" i="1" dirty="0">
                <a:solidFill>
                  <a:prstClr val="black"/>
                </a:solidFill>
              </a:rPr>
              <a:t>Quellen: </a:t>
            </a:r>
            <a:r>
              <a:rPr lang="de-DE" sz="1400" i="1" dirty="0"/>
              <a:t>WHO GOARN </a:t>
            </a:r>
            <a:r>
              <a:rPr lang="de-DE" sz="1400" i="1" dirty="0" err="1"/>
              <a:t>call</a:t>
            </a:r>
            <a:r>
              <a:rPr lang="de-DE" sz="1400" i="1" dirty="0"/>
              <a:t>, vom 06.01.2022 </a:t>
            </a:r>
          </a:p>
          <a:p>
            <a:r>
              <a:rPr lang="de-DE" sz="1400" i="1" dirty="0">
                <a:solidFill>
                  <a:prstClr val="black"/>
                </a:solidFill>
              </a:rPr>
              <a:t> </a:t>
            </a:r>
          </a:p>
        </p:txBody>
      </p:sp>
    </p:spTree>
    <p:extLst>
      <p:ext uri="{BB962C8B-B14F-4D97-AF65-F5344CB8AC3E}">
        <p14:creationId xmlns:p14="http://schemas.microsoft.com/office/powerpoint/2010/main" val="33827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9F470A53-5917-4670-BE9C-716D2D1B4E23}"/>
              </a:ext>
            </a:extLst>
          </p:cNvPr>
          <p:cNvSpPr>
            <a:spLocks noGrp="1"/>
          </p:cNvSpPr>
          <p:nvPr>
            <p:ph sz="quarter" idx="13"/>
          </p:nvPr>
        </p:nvSpPr>
        <p:spPr/>
        <p:txBody>
          <a:bodyPr/>
          <a:lstStyle/>
          <a:p>
            <a:endParaRPr lang="de-DE"/>
          </a:p>
        </p:txBody>
      </p:sp>
      <p:sp>
        <p:nvSpPr>
          <p:cNvPr id="3" name="Inhaltsplatzhalter 2">
            <a:extLst>
              <a:ext uri="{FF2B5EF4-FFF2-40B4-BE49-F238E27FC236}">
                <a16:creationId xmlns:a16="http://schemas.microsoft.com/office/drawing/2014/main" id="{668B1A57-C2DF-4B18-B773-BBDF5270BD28}"/>
              </a:ext>
            </a:extLst>
          </p:cNvPr>
          <p:cNvSpPr>
            <a:spLocks noGrp="1"/>
          </p:cNvSpPr>
          <p:nvPr>
            <p:ph sz="quarter" idx="14"/>
          </p:nvPr>
        </p:nvSpPr>
        <p:spPr/>
        <p:txBody>
          <a:bodyPr/>
          <a:lstStyle/>
          <a:p>
            <a:endParaRPr lang="de-DE"/>
          </a:p>
        </p:txBody>
      </p:sp>
      <p:sp>
        <p:nvSpPr>
          <p:cNvPr id="4" name="Titel 3">
            <a:extLst>
              <a:ext uri="{FF2B5EF4-FFF2-40B4-BE49-F238E27FC236}">
                <a16:creationId xmlns:a16="http://schemas.microsoft.com/office/drawing/2014/main" id="{B355688F-7A4B-4CD5-A226-B5885C7C7E47}"/>
              </a:ext>
            </a:extLst>
          </p:cNvPr>
          <p:cNvSpPr>
            <a:spLocks noGrp="1"/>
          </p:cNvSpPr>
          <p:nvPr>
            <p:ph type="title"/>
          </p:nvPr>
        </p:nvSpPr>
        <p:spPr/>
        <p:txBody>
          <a:bodyPr/>
          <a:lstStyle/>
          <a:p>
            <a:r>
              <a:rPr lang="de-DE" dirty="0"/>
              <a:t>Back </a:t>
            </a:r>
            <a:r>
              <a:rPr lang="de-DE" dirty="0" err="1"/>
              <a:t>up</a:t>
            </a:r>
            <a:endParaRPr lang="de-DE" dirty="0"/>
          </a:p>
        </p:txBody>
      </p:sp>
    </p:spTree>
    <p:extLst>
      <p:ext uri="{BB962C8B-B14F-4D97-AF65-F5344CB8AC3E}">
        <p14:creationId xmlns:p14="http://schemas.microsoft.com/office/powerpoint/2010/main" val="1016447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6212C41-CDD8-472B-A517-ACA7296986C0}"/>
              </a:ext>
            </a:extLst>
          </p:cNvPr>
          <p:cNvPicPr>
            <a:picLocks noChangeAspect="1"/>
          </p:cNvPicPr>
          <p:nvPr/>
        </p:nvPicPr>
        <p:blipFill>
          <a:blip r:embed="rId3"/>
          <a:stretch>
            <a:fillRect/>
          </a:stretch>
        </p:blipFill>
        <p:spPr>
          <a:xfrm>
            <a:off x="1219201" y="740367"/>
            <a:ext cx="8975833" cy="6084707"/>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weltweit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298B49A0-1DED-456E-97F3-37F59D618877}"/>
              </a:ext>
            </a:extLst>
          </p:cNvPr>
          <p:cNvSpPr txBox="1"/>
          <p:nvPr/>
        </p:nvSpPr>
        <p:spPr>
          <a:xfrm>
            <a:off x="7446814" y="6548075"/>
            <a:ext cx="3662443" cy="276999"/>
          </a:xfrm>
          <a:prstGeom prst="rect">
            <a:avLst/>
          </a:prstGeom>
          <a:noFill/>
        </p:spPr>
        <p:txBody>
          <a:bodyPr wrap="square" rtlCol="0">
            <a:spAutoFit/>
          </a:bodyPr>
          <a:lstStyle/>
          <a:p>
            <a:r>
              <a:rPr lang="de-DE" sz="1200" i="1" dirty="0">
                <a:solidFill>
                  <a:prstClr val="black"/>
                </a:solidFill>
              </a:rPr>
              <a:t>Quelle: WHO Datenstand 05.01.2022</a:t>
            </a:r>
          </a:p>
        </p:txBody>
      </p:sp>
    </p:spTree>
    <p:extLst>
      <p:ext uri="{BB962C8B-B14F-4D97-AF65-F5344CB8AC3E}">
        <p14:creationId xmlns:p14="http://schemas.microsoft.com/office/powerpoint/2010/main" val="329997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EAB23A18-9EF4-46B1-AD46-3B2C9B1278A2}"/>
              </a:ext>
            </a:extLst>
          </p:cNvPr>
          <p:cNvPicPr>
            <a:picLocks noChangeAspect="1"/>
          </p:cNvPicPr>
          <p:nvPr/>
        </p:nvPicPr>
        <p:blipFill>
          <a:blip r:embed="rId3"/>
          <a:stretch>
            <a:fillRect/>
          </a:stretch>
        </p:blipFill>
        <p:spPr>
          <a:xfrm>
            <a:off x="94684" y="813407"/>
            <a:ext cx="5730621" cy="5968705"/>
          </a:xfrm>
          <a:prstGeom prst="rect">
            <a:avLst/>
          </a:prstGeom>
        </p:spPr>
      </p:pic>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latin typeface="Scala Sans OT" panose="020B0504030101020104" pitchFamily="34" charset="0"/>
              </a:rPr>
              <a:t>7-Tages-Inzidenz pro 100.000 Einwohner EU/EWR</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sp>
        <p:nvSpPr>
          <p:cNvPr id="13" name="Textfeld 12">
            <a:extLst>
              <a:ext uri="{FF2B5EF4-FFF2-40B4-BE49-F238E27FC236}">
                <a16:creationId xmlns:a16="http://schemas.microsoft.com/office/drawing/2014/main" id="{897C4026-E544-4761-B9DC-1C71D1193114}"/>
              </a:ext>
            </a:extLst>
          </p:cNvPr>
          <p:cNvSpPr txBox="1"/>
          <p:nvPr/>
        </p:nvSpPr>
        <p:spPr>
          <a:xfrm>
            <a:off x="2959995" y="6336446"/>
            <a:ext cx="1887312" cy="307777"/>
          </a:xfrm>
          <a:prstGeom prst="rect">
            <a:avLst/>
          </a:prstGeom>
          <a:noFill/>
        </p:spPr>
        <p:txBody>
          <a:bodyPr wrap="none" rtlCol="0">
            <a:spAutoFit/>
          </a:bodyPr>
          <a:lstStyle/>
          <a:p>
            <a:r>
              <a:rPr lang="de-DE" sz="1400" dirty="0"/>
              <a:t>Datenstand 28.12.2021</a:t>
            </a:r>
          </a:p>
        </p:txBody>
      </p:sp>
      <p:pic>
        <p:nvPicPr>
          <p:cNvPr id="11" name="Grafik 10">
            <a:extLst>
              <a:ext uri="{FF2B5EF4-FFF2-40B4-BE49-F238E27FC236}">
                <a16:creationId xmlns:a16="http://schemas.microsoft.com/office/drawing/2014/main" id="{48476202-FCBF-41D6-9DC0-DCF96EDB8C3C}"/>
              </a:ext>
            </a:extLst>
          </p:cNvPr>
          <p:cNvPicPr/>
          <p:nvPr/>
        </p:nvPicPr>
        <p:blipFill>
          <a:blip r:embed="rId4"/>
          <a:stretch>
            <a:fillRect/>
          </a:stretch>
        </p:blipFill>
        <p:spPr>
          <a:xfrm>
            <a:off x="6188112" y="876021"/>
            <a:ext cx="5659530" cy="5843478"/>
          </a:xfrm>
          <a:prstGeom prst="rect">
            <a:avLst/>
          </a:prstGeom>
        </p:spPr>
      </p:pic>
      <p:sp>
        <p:nvSpPr>
          <p:cNvPr id="10" name="Textfeld 9">
            <a:extLst>
              <a:ext uri="{FF2B5EF4-FFF2-40B4-BE49-F238E27FC236}">
                <a16:creationId xmlns:a16="http://schemas.microsoft.com/office/drawing/2014/main" id="{28CEEE5C-1120-4474-BC45-9CD585E1AF0D}"/>
              </a:ext>
            </a:extLst>
          </p:cNvPr>
          <p:cNvSpPr txBox="1"/>
          <p:nvPr/>
        </p:nvSpPr>
        <p:spPr>
          <a:xfrm>
            <a:off x="9163275" y="6553531"/>
            <a:ext cx="3224273" cy="307777"/>
          </a:xfrm>
          <a:prstGeom prst="rect">
            <a:avLst/>
          </a:prstGeom>
          <a:noFill/>
        </p:spPr>
        <p:txBody>
          <a:bodyPr wrap="square" rtlCol="0">
            <a:spAutoFit/>
          </a:bodyPr>
          <a:lstStyle/>
          <a:p>
            <a:pPr algn="ctr"/>
            <a:r>
              <a:rPr lang="de-DE" sz="1400" i="1" dirty="0">
                <a:solidFill>
                  <a:prstClr val="black"/>
                </a:solidFill>
              </a:rPr>
              <a:t>Quelle: WHO, ECDC, Stand: 05.01.2022</a:t>
            </a:r>
          </a:p>
        </p:txBody>
      </p:sp>
    </p:spTree>
    <p:extLst>
      <p:ext uri="{BB962C8B-B14F-4D97-AF65-F5344CB8AC3E}">
        <p14:creationId xmlns:p14="http://schemas.microsoft.com/office/powerpoint/2010/main" val="3237335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772D4317-F252-46A8-BD34-904E442B5A88}"/>
              </a:ext>
            </a:extLst>
          </p:cNvPr>
          <p:cNvSpPr>
            <a:spLocks noGrp="1"/>
          </p:cNvSpPr>
          <p:nvPr>
            <p:ph type="title"/>
          </p:nvPr>
        </p:nvSpPr>
        <p:spPr>
          <a:xfrm>
            <a:off x="464396" y="151597"/>
            <a:ext cx="10644861" cy="639520"/>
          </a:xfrm>
        </p:spPr>
        <p:txBody>
          <a:bodyPr/>
          <a:lstStyle/>
          <a:p>
            <a:r>
              <a:rPr lang="de-DE" sz="2400" dirty="0"/>
              <a:t>% Veränderung der Fallzahlen die letzten 7-Tage </a:t>
            </a:r>
            <a:endParaRPr lang="de-BE" sz="3733" dirty="0">
              <a:latin typeface="Scala Sans OT" panose="020B0504030101020104" pitchFamily="34" charset="0"/>
            </a:endParaRPr>
          </a:p>
        </p:txBody>
      </p:sp>
      <p:cxnSp>
        <p:nvCxnSpPr>
          <p:cNvPr id="9" name="Gerade Verbindung 7">
            <a:extLst>
              <a:ext uri="{FF2B5EF4-FFF2-40B4-BE49-F238E27FC236}">
                <a16:creationId xmlns:a16="http://schemas.microsoft.com/office/drawing/2014/main" id="{B81F8626-5D0C-499B-908A-839FED0BFE1A}"/>
              </a:ext>
            </a:extLst>
          </p:cNvPr>
          <p:cNvCxnSpPr>
            <a:cxnSpLocks/>
          </p:cNvCxnSpPr>
          <p:nvPr/>
        </p:nvCxnSpPr>
        <p:spPr>
          <a:xfrm>
            <a:off x="1" y="813407"/>
            <a:ext cx="8164945" cy="0"/>
          </a:xfrm>
          <a:prstGeom prst="line">
            <a:avLst/>
          </a:prstGeom>
          <a:ln w="19050">
            <a:solidFill>
              <a:srgbClr val="045AA6"/>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65AEA3F8-5CE5-4F2C-9E44-2937E200BD51}"/>
              </a:ext>
            </a:extLst>
          </p:cNvPr>
          <p:cNvPicPr>
            <a:picLocks noChangeAspect="1"/>
          </p:cNvPicPr>
          <p:nvPr/>
        </p:nvPicPr>
        <p:blipFill>
          <a:blip r:embed="rId3"/>
          <a:stretch>
            <a:fillRect/>
          </a:stretch>
        </p:blipFill>
        <p:spPr>
          <a:xfrm>
            <a:off x="1" y="4329413"/>
            <a:ext cx="1466850" cy="2638425"/>
          </a:xfrm>
          <a:prstGeom prst="rect">
            <a:avLst/>
          </a:prstGeom>
        </p:spPr>
      </p:pic>
      <p:pic>
        <p:nvPicPr>
          <p:cNvPr id="3" name="Grafik 2">
            <a:extLst>
              <a:ext uri="{FF2B5EF4-FFF2-40B4-BE49-F238E27FC236}">
                <a16:creationId xmlns:a16="http://schemas.microsoft.com/office/drawing/2014/main" id="{D864901F-1FDB-4BD7-A1DD-B1D111CBD286}"/>
              </a:ext>
            </a:extLst>
          </p:cNvPr>
          <p:cNvPicPr>
            <a:picLocks noChangeAspect="1"/>
          </p:cNvPicPr>
          <p:nvPr/>
        </p:nvPicPr>
        <p:blipFill>
          <a:blip r:embed="rId4"/>
          <a:stretch>
            <a:fillRect/>
          </a:stretch>
        </p:blipFill>
        <p:spPr>
          <a:xfrm>
            <a:off x="1420237" y="843478"/>
            <a:ext cx="9351526" cy="6014522"/>
          </a:xfrm>
          <a:prstGeom prst="rect">
            <a:avLst/>
          </a:prstGeom>
        </p:spPr>
      </p:pic>
      <p:sp>
        <p:nvSpPr>
          <p:cNvPr id="12" name="Textfeld 11">
            <a:extLst>
              <a:ext uri="{FF2B5EF4-FFF2-40B4-BE49-F238E27FC236}">
                <a16:creationId xmlns:a16="http://schemas.microsoft.com/office/drawing/2014/main" id="{16397C87-7BD6-4CD9-969E-E75F1D35004F}"/>
              </a:ext>
            </a:extLst>
          </p:cNvPr>
          <p:cNvSpPr txBox="1"/>
          <p:nvPr/>
        </p:nvSpPr>
        <p:spPr>
          <a:xfrm>
            <a:off x="7615183" y="6466657"/>
            <a:ext cx="4650212" cy="276999"/>
          </a:xfrm>
          <a:prstGeom prst="rect">
            <a:avLst/>
          </a:prstGeom>
          <a:noFill/>
        </p:spPr>
        <p:txBody>
          <a:bodyPr wrap="square" rtlCol="0">
            <a:spAutoFit/>
          </a:bodyPr>
          <a:lstStyle/>
          <a:p>
            <a:r>
              <a:rPr lang="de-DE" sz="1200" i="1" dirty="0">
                <a:solidFill>
                  <a:prstClr val="black"/>
                </a:solidFill>
              </a:rPr>
              <a:t>Quelle: WHO Dashboard, datenstand 05.01.2021, Zugriff: 06.01.2022 </a:t>
            </a:r>
          </a:p>
        </p:txBody>
      </p:sp>
    </p:spTree>
    <p:extLst>
      <p:ext uri="{BB962C8B-B14F-4D97-AF65-F5344CB8AC3E}">
        <p14:creationId xmlns:p14="http://schemas.microsoft.com/office/powerpoint/2010/main" val="2556301829"/>
      </p:ext>
    </p:extLst>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526</Words>
  <Application>Microsoft Office PowerPoint</Application>
  <PresentationFormat>Breitbild</PresentationFormat>
  <Paragraphs>166</Paragraphs>
  <Slides>12</Slides>
  <Notes>11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12</vt:i4>
      </vt:variant>
    </vt:vector>
  </HeadingPairs>
  <TitlesOfParts>
    <vt:vector size="18" baseType="lpstr">
      <vt:lpstr>Arial</vt:lpstr>
      <vt:lpstr>Calibri</vt:lpstr>
      <vt:lpstr>ＭＳ 明朝</vt:lpstr>
      <vt:lpstr>Scala Sans OT</vt:lpstr>
      <vt:lpstr>Wingdings</vt:lpstr>
      <vt:lpstr>1_Office-Design</vt:lpstr>
      <vt:lpstr>Top 10 Länder nach Anzahl neuer COVID-19-Fälle</vt:lpstr>
      <vt:lpstr>7-Tages-Inzidenz pro 100.000 Einwohner weltweit </vt:lpstr>
      <vt:lpstr>Virusvariante B.1.1.529 (Omikron) – UK – Hospitalisierung </vt:lpstr>
      <vt:lpstr>Virusvariante B.1.1.529 (Omikron) – Frankreich – Hospitalisierung </vt:lpstr>
      <vt:lpstr>Virusvariante B.1.1.529 (Omikron) – USA – Hospitalisierung </vt:lpstr>
      <vt:lpstr>Back up</vt:lpstr>
      <vt:lpstr>7-Tages-Inzidenz pro 100.000 Einwohner weltweit </vt:lpstr>
      <vt:lpstr>7-Tages-Inzidenz pro 100.000 Einwohner EU/EWR</vt:lpstr>
      <vt:lpstr>% Veränderung der Fallzahlen die letzten 7-Tage </vt:lpstr>
      <vt:lpstr>Virusvariante B.1.1.529 (Omikron) - Weltweit</vt:lpstr>
      <vt:lpstr>Virusvariante B.1.1.529 (Omikron) - Weltweit</vt:lpstr>
      <vt:lpstr>Virusvariante B.1.1.529 (Omikron) - Weltweit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Christian  Weber</dc:creator>
  <cp:lastModifiedBy>Rohde, Anna</cp:lastModifiedBy>
  <cp:revision>457</cp:revision>
  <dcterms:created xsi:type="dcterms:W3CDTF">2015-11-02T12:29:13Z</dcterms:created>
  <dcterms:modified xsi:type="dcterms:W3CDTF">2022-01-07T09:06:38Z</dcterms:modified>
</cp:coreProperties>
</file>