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5"/>
  </p:notesMasterIdLst>
  <p:handoutMasterIdLst>
    <p:handoutMasterId r:id="rId6"/>
  </p:handoutMasterIdLst>
  <p:sldIdLst>
    <p:sldId id="826" r:id="rId2"/>
    <p:sldId id="827" r:id="rId3"/>
    <p:sldId id="828" r:id="rId4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de, Anna" initials="AMR" lastIdx="4" clrIdx="0">
    <p:extLst>
      <p:ext uri="{19B8F6BF-5375-455C-9EA6-DF929625EA0E}">
        <p15:presenceInfo xmlns:p15="http://schemas.microsoft.com/office/powerpoint/2012/main" userId="Rohde, Anna" providerId="None"/>
      </p:ext>
    </p:extLst>
  </p:cmAuthor>
  <p:cmAuthor id="2" name="Raiser, Sofie Gillesberg" initials="SGR" lastIdx="1" clrIdx="1">
    <p:extLst>
      <p:ext uri="{19B8F6BF-5375-455C-9EA6-DF929625EA0E}">
        <p15:presenceInfo xmlns:p15="http://schemas.microsoft.com/office/powerpoint/2012/main" userId="Raiser, Sofie Gillesbe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4D8AD2"/>
    <a:srgbClr val="80A5DC"/>
    <a:srgbClr val="006EC7"/>
    <a:srgbClr val="66A8DD"/>
    <a:srgbClr val="689CCA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/>
    <p:restoredTop sz="84165" autoAdjust="0"/>
  </p:normalViewPr>
  <p:slideViewPr>
    <p:cSldViewPr snapToGrid="0" snapToObjects="1">
      <p:cViewPr varScale="1">
        <p:scale>
          <a:sx n="69" d="100"/>
          <a:sy n="69" d="100"/>
        </p:scale>
        <p:origin x="1373" y="72"/>
      </p:cViewPr>
      <p:guideLst>
        <p:guide orient="horz" pos="213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https://www.bundesregierung.de/breg-de/aktuelles/faq-reisen-1735032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5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5380-D2E5-4D7E-8AF5-49FDFD86C2D4}" type="datetime1">
              <a:rPr lang="de-BE" smtClean="0"/>
              <a:t>01/07/2022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744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FF3-C575-43F5-83A0-D72C9C7D9975}" type="datetime1">
              <a:rPr lang="de-BE" smtClean="0"/>
              <a:t>01/07/2022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9474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E0F7-4362-4531-9452-9CCBDA3E8E86}" type="datetime1">
              <a:rPr lang="de-BE" smtClean="0"/>
              <a:t>01/07/2022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538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683-FBD8-4C41-A9F2-1650D06B57E7}" type="datetime1">
              <a:rPr lang="de-BE" smtClean="0"/>
              <a:t>01/07/2022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424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9AFA-9F57-4565-BD33-61CBFB2986E3}" type="datetime1">
              <a:rPr lang="de-BE" smtClean="0"/>
              <a:t>01/07/2022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25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0AB-E9F1-48C9-8320-B5ADCD7C0058}" type="datetime1">
              <a:rPr lang="de-BE" smtClean="0"/>
              <a:t>01/07/2022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23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9A26-8B9F-4FF7-8E55-3B8C18B1109C}" type="datetime1">
              <a:rPr lang="de-BE" smtClean="0"/>
              <a:t>01/07/2022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55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5B1E-E4CE-45BD-8171-F7AE2BADA9CD}" type="datetime1">
              <a:rPr lang="de-BE" smtClean="0"/>
              <a:t>01/07/2022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73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1A73-2049-422F-800D-2B838B815AD9}" type="datetime1">
              <a:rPr lang="de-BE" smtClean="0"/>
              <a:t>01/07/2022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37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fld id="{E34949FC-7B04-428C-A27E-7C7F441574F1}" type="datetime1">
              <a:rPr lang="de-BE" smtClean="0"/>
              <a:t>01/07/2022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03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AB6D5-31C4-4B19-A728-7769522B8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Aktualisierung </a:t>
            </a:r>
            <a:r>
              <a:rPr lang="de-DE" dirty="0" err="1"/>
              <a:t>EinreiseVO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F6A6AB-EF69-4E4C-82AC-9CBF784E41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Vorschlag von ZIG</a:t>
            </a:r>
          </a:p>
          <a:p>
            <a:r>
              <a:rPr lang="de-DE" dirty="0"/>
              <a:t>07.01.2021</a:t>
            </a:r>
          </a:p>
        </p:txBody>
      </p:sp>
    </p:spTree>
    <p:extLst>
      <p:ext uri="{BB962C8B-B14F-4D97-AF65-F5344CB8AC3E}">
        <p14:creationId xmlns:p14="http://schemas.microsoft.com/office/powerpoint/2010/main" val="61228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C7C2C0C-F009-46FC-99DF-B7ED94F22C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1" y="1584470"/>
            <a:ext cx="5177227" cy="43159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Ist:</a:t>
            </a:r>
          </a:p>
          <a:p>
            <a:r>
              <a:rPr lang="de-DE" dirty="0"/>
              <a:t>Generell bei Einreise: 3G-Nachweis ab 6 Jahre</a:t>
            </a:r>
          </a:p>
          <a:p>
            <a:r>
              <a:rPr lang="de-DE" dirty="0"/>
              <a:t>HRG: </a:t>
            </a:r>
          </a:p>
          <a:p>
            <a:pPr lvl="1"/>
            <a:r>
              <a:rPr lang="de-DE" dirty="0"/>
              <a:t>10-tägige Quarantäne für Ungeimpfte</a:t>
            </a:r>
          </a:p>
          <a:p>
            <a:pPr lvl="1"/>
            <a:r>
              <a:rPr lang="de-DE" dirty="0"/>
              <a:t>5-tägige Quarantäne für Kinder &lt;6J</a:t>
            </a:r>
          </a:p>
          <a:p>
            <a:pPr lvl="1"/>
            <a:r>
              <a:rPr lang="de-DE" dirty="0"/>
              <a:t>DEA</a:t>
            </a:r>
          </a:p>
          <a:p>
            <a:r>
              <a:rPr lang="de-DE" dirty="0"/>
              <a:t>VVG: Beförderungsverbot (DEA + Testung + 14-tägige Quarantäne aller Einreisenden)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9973C2-BC23-4122-BCB5-CFE5FCE7817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06835" y="1584470"/>
            <a:ext cx="5475564" cy="4315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Vorschlag:</a:t>
            </a:r>
          </a:p>
          <a:p>
            <a:r>
              <a:rPr lang="de-DE" dirty="0"/>
              <a:t>Testung </a:t>
            </a:r>
            <a:r>
              <a:rPr lang="de-DE" b="1" dirty="0"/>
              <a:t>vor Einreise </a:t>
            </a:r>
            <a:r>
              <a:rPr lang="de-DE" dirty="0"/>
              <a:t>aller ab 6 Jahre (Ag-Test) </a:t>
            </a:r>
            <a:r>
              <a:rPr lang="de-DE" sz="2400" b="1" dirty="0">
                <a:solidFill>
                  <a:srgbClr val="045AA6"/>
                </a:solidFill>
              </a:rPr>
              <a:t>+</a:t>
            </a:r>
          </a:p>
          <a:p>
            <a:r>
              <a:rPr lang="de-DE" dirty="0"/>
              <a:t>Testung </a:t>
            </a:r>
            <a:r>
              <a:rPr lang="de-DE" b="1" dirty="0"/>
              <a:t>nach Einreise </a:t>
            </a:r>
            <a:r>
              <a:rPr lang="de-DE" dirty="0"/>
              <a:t>der Ungeimpften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Wegfall der Quarantäne für Kinder (&lt;12J)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Aussetzen der HRG für 3 Monate</a:t>
            </a:r>
          </a:p>
          <a:p>
            <a:r>
              <a:rPr lang="de-DE" dirty="0"/>
              <a:t>VVG wie gehabt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8817754-1221-4A42-B35A-C44A6C42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632082"/>
            <a:ext cx="10644861" cy="952388"/>
          </a:xfrm>
        </p:spPr>
        <p:txBody>
          <a:bodyPr/>
          <a:lstStyle/>
          <a:p>
            <a:r>
              <a:rPr lang="de-DE" dirty="0" err="1"/>
              <a:t>EinreiseVO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91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B5B19B54-219E-478B-947A-2B2F8F491E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Zeitfenster für Test vor Einreise: bisher 48 Std, auf 24 Std verkürzen?</a:t>
            </a:r>
          </a:p>
          <a:p>
            <a:r>
              <a:rPr lang="de-DE" dirty="0"/>
              <a:t>Umgang mit </a:t>
            </a:r>
            <a:r>
              <a:rPr lang="de-DE" dirty="0" err="1"/>
              <a:t>Geboosterten</a:t>
            </a:r>
            <a:r>
              <a:rPr lang="de-DE" dirty="0"/>
              <a:t>, Grundimmunisierten/Genesenen &lt;3Mo: Ausnahme der Testung vor Einreise? (Analog COVID-19-Zertifikate)</a:t>
            </a:r>
          </a:p>
          <a:p>
            <a:r>
              <a:rPr lang="de-DE" dirty="0"/>
              <a:t>Test für Ungeimpfte nach Einreise: Tag 4?</a:t>
            </a:r>
          </a:p>
          <a:p>
            <a:r>
              <a:rPr lang="de-DE" dirty="0"/>
              <a:t>Ausnahme für Reisen innerhalb der EU/dem EWR?</a:t>
            </a:r>
          </a:p>
          <a:p>
            <a:r>
              <a:rPr lang="de-DE" dirty="0"/>
              <a:t>Weiterführung der DEA?</a:t>
            </a:r>
          </a:p>
          <a:p>
            <a:r>
              <a:rPr lang="de-DE" dirty="0"/>
              <a:t>Zusatz: freiwillige Absonderung/Kontaktreduktion nach Einreise empfehlen?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B42BFD3-AA0B-424E-AD9E-9C53CF9F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 </a:t>
            </a:r>
          </a:p>
        </p:txBody>
      </p:sp>
    </p:spTree>
    <p:extLst>
      <p:ext uri="{BB962C8B-B14F-4D97-AF65-F5344CB8AC3E}">
        <p14:creationId xmlns:p14="http://schemas.microsoft.com/office/powerpoint/2010/main" val="32445921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Breitbild</PresentationFormat>
  <Paragraphs>26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1_Office-Design</vt:lpstr>
      <vt:lpstr>Aktualisierung EinreiseVO</vt:lpstr>
      <vt:lpstr>EinreiseVO</vt:lpstr>
      <vt:lpstr>Diskussion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Esquevin, Sarah</cp:lastModifiedBy>
  <cp:revision>458</cp:revision>
  <dcterms:created xsi:type="dcterms:W3CDTF">2015-11-02T12:29:13Z</dcterms:created>
  <dcterms:modified xsi:type="dcterms:W3CDTF">2022-01-07T09:08:43Z</dcterms:modified>
</cp:coreProperties>
</file>