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1" r:id="rId2"/>
    <p:sldId id="755" r:id="rId3"/>
    <p:sldId id="756" r:id="rId4"/>
    <p:sldId id="757" r:id="rId5"/>
    <p:sldId id="758" r:id="rId6"/>
    <p:sldId id="759" r:id="rId7"/>
    <p:sldId id="760" r:id="rId8"/>
    <p:sldId id="762" r:id="rId9"/>
    <p:sldId id="763" r:id="rId10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0426" autoAdjust="0"/>
  </p:normalViewPr>
  <p:slideViewPr>
    <p:cSldViewPr snapToGrid="0" snapToObjects="1">
      <p:cViewPr varScale="1">
        <p:scale>
          <a:sx n="120" d="100"/>
          <a:sy n="120" d="100"/>
        </p:scale>
        <p:origin x="1020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07.01.2022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07.01.2022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Datei BL_Grafik_Meldedatum_Cube_XX-YY-2021 im Tagesordner oder im Automatisierungsordner als </a:t>
            </a:r>
            <a:r>
              <a:rPr lang="de-DE" dirty="0" err="1"/>
              <a:t>png</a:t>
            </a:r>
            <a:r>
              <a:rPr lang="de-DE" dirty="0"/>
              <a:t>, wobei bei er ersteren Datei auch eine Grenze bei 50/100.000 eingezeichnet ist (bzw. bei 25/100.000 bei niedrigen Fallzahlen)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1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 oder Karten: A-Inzidenz 7 Tage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07.01.2022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07.01.2022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07.01.2022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07.01.2022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07.01.2022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07.01.2022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07.01.2022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07.01.2022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07.01.2022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07.01.2022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Krisenstab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Lage national</a:t>
            </a:r>
            <a:br>
              <a:rPr lang="de-DE" dirty="0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7. Januar 2022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07.01.2022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A32D323-F230-4E7F-83FF-3E91731F1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9DBF50A-E42A-4977-A9D1-46CA583E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349" y="231409"/>
            <a:ext cx="7983646" cy="714291"/>
          </a:xfrm>
        </p:spPr>
        <p:txBody>
          <a:bodyPr/>
          <a:lstStyle/>
          <a:p>
            <a:r>
              <a:rPr lang="de-DE" dirty="0"/>
              <a:t>Überblick Kennzahlen</a:t>
            </a:r>
            <a:br>
              <a:rPr lang="de-DE" dirty="0"/>
            </a:b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1413DF2-A0A3-42A3-A057-A27D3BB6A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995" y="588554"/>
            <a:ext cx="7298179" cy="473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96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07.01.2022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826" y="205615"/>
            <a:ext cx="7983646" cy="714291"/>
          </a:xfrm>
        </p:spPr>
        <p:txBody>
          <a:bodyPr/>
          <a:lstStyle/>
          <a:p>
            <a:r>
              <a:rPr lang="de-DE" dirty="0"/>
              <a:t>Verlauf der 7-Tage-Inzidenz der Bundesländer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7A2B1B8-96ED-4E47-AF1D-3C01C3162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E86E50-EB90-4FD9-B1D0-6DDE2A96E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3B449DC-5591-4CCF-8F52-442C0DF71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23" y="739897"/>
            <a:ext cx="8055144" cy="440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61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07.01.2022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7410"/>
            <a:ext cx="7983646" cy="714291"/>
          </a:xfrm>
        </p:spPr>
        <p:txBody>
          <a:bodyPr/>
          <a:lstStyle/>
          <a:p>
            <a:r>
              <a:rPr lang="de-DE" dirty="0"/>
              <a:t>Geografische Verteilung 7-Tage-Inzidenz nach Landkreis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90DC009-ED23-40D4-A207-DDEC794C0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0ACB95-8E78-4592-88B1-D0235824D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1BFA6C1-7F20-4095-8B8C-EE8E1DBE4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991" y="798840"/>
            <a:ext cx="6143839" cy="434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80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6932C52-A72E-426E-B899-A7AF3A18CA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408B73E-D57E-4E5D-BC8C-294A11717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07.01.2022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2F51E17-EFB8-44E1-B0E7-5AF5E9370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A2BB7FE-487E-452C-80C1-E3A6169CF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E7C3490-A46E-42DC-A5AE-F91838870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88" y="416161"/>
            <a:ext cx="7983646" cy="714291"/>
          </a:xfrm>
        </p:spPr>
        <p:txBody>
          <a:bodyPr/>
          <a:lstStyle/>
          <a:p>
            <a:r>
              <a:rPr lang="de-DE" dirty="0"/>
              <a:t>7-Tage-Inzidenz nach Altersgruppen</a:t>
            </a:r>
            <a:br>
              <a:rPr lang="de-DE" dirty="0"/>
            </a:br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F9B4228-ED4F-42D7-9AF0-52CB8827FA78}"/>
              </a:ext>
            </a:extLst>
          </p:cNvPr>
          <p:cNvSpPr/>
          <p:nvPr/>
        </p:nvSpPr>
        <p:spPr>
          <a:xfrm>
            <a:off x="3711059" y="2387084"/>
            <a:ext cx="1721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A-Altersgruppen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673641B-47DB-45B0-84F2-BD3A9F78B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4586"/>
            <a:ext cx="9144000" cy="442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370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9EAAACC-7A63-4BEF-8E44-408E265A23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D91B706-292A-404D-9E7E-C6CA05776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07.01.2022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1A012DE-5581-48EC-BFB2-C4712FF52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F72B96-E061-4A43-8221-106DC8F5A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BA14868-1F2F-401E-B949-919F6A848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10" y="638404"/>
            <a:ext cx="7987136" cy="715746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02E8721-C43C-4C97-B021-23601773D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16"/>
            <a:ext cx="9060238" cy="509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115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0A936BEA-9138-4A5F-BEB1-853DA1567E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Antigennachweise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AB296A82-6759-42E3-885B-92200D342B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9018E43-6BCB-4ACD-9E65-51EC43485E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5710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BCB28F0-BA79-4DFC-BB15-39B5EE2F75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368720B-B948-4A5F-98A9-12EA2EAFD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07.01.2022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980BFD0-81D7-4CCB-98A6-E2B439FB3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DB9809D-EA64-4B2D-8E03-B11D10B87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C90FA90-197C-4BC1-B8DD-0DCB8E7EE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Anzahl Antigennachweise, die nicht Referenzdefinition erfüllen nach Meldewoche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88788BF-2562-4817-A059-5A77A7DDD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37207"/>
            <a:ext cx="6563802" cy="328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17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38D4E92-D063-477B-B867-450DFE770B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7CB779E-5B1E-4549-8610-F6E1C3997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07.01.2022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6394988-1E75-4763-A983-55D6E6D0C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E7B3D74-749A-4423-80C7-CC841E77F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DDAFE9B7-C17F-4AB3-98F1-AB03C3D40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Anteil COVID-19-Fälle mit Antigennachweis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7441149-42F5-4FD2-8A49-503BF4288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48618"/>
            <a:ext cx="7473104" cy="379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7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</Words>
  <Application>Microsoft Office PowerPoint</Application>
  <PresentationFormat>Bildschirmpräsentation (16:9)</PresentationFormat>
  <Paragraphs>37</Paragraphs>
  <Slides>9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ＭＳ 明朝</vt:lpstr>
      <vt:lpstr>Arial</vt:lpstr>
      <vt:lpstr>Calibri</vt:lpstr>
      <vt:lpstr>Wingdings</vt:lpstr>
      <vt:lpstr>Office-Design</vt:lpstr>
      <vt:lpstr>Lage national </vt:lpstr>
      <vt:lpstr>Überblick Kennzahlen </vt:lpstr>
      <vt:lpstr>Verlauf der 7-Tage-Inzidenz der Bundesländer</vt:lpstr>
      <vt:lpstr>Geografische Verteilung 7-Tage-Inzidenz nach Landkreis</vt:lpstr>
      <vt:lpstr>7-Tage-Inzidenz nach Altersgruppen </vt:lpstr>
      <vt:lpstr>PowerPoint-Präsentation</vt:lpstr>
      <vt:lpstr>Antigennachweise</vt:lpstr>
      <vt:lpstr>Anzahl Antigennachweise, die nicht Referenzdefinition erfüllen nach Meldewoche</vt:lpstr>
      <vt:lpstr>Anteil COVID-19-Fälle mit Antigennachweis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Michaela Diercke</cp:lastModifiedBy>
  <cp:revision>534</cp:revision>
  <dcterms:created xsi:type="dcterms:W3CDTF">2015-11-02T12:29:13Z</dcterms:created>
  <dcterms:modified xsi:type="dcterms:W3CDTF">2022-01-07T11:55:29Z</dcterms:modified>
</cp:coreProperties>
</file>