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55" r:id="rId3"/>
    <p:sldId id="756" r:id="rId4"/>
    <p:sldId id="759" r:id="rId5"/>
    <p:sldId id="757" r:id="rId6"/>
    <p:sldId id="758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0426" autoAdjust="0"/>
  </p:normalViewPr>
  <p:slideViewPr>
    <p:cSldViewPr snapToGrid="0" snapToObjects="1">
      <p:cViewPr varScale="1">
        <p:scale>
          <a:sx n="120" d="100"/>
          <a:sy n="120" d="100"/>
        </p:scale>
        <p:origin x="96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10.01.2022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10. Januar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10.01.2022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32D323-F230-4E7F-83FF-3E91731F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DBF50A-E42A-4977-A9D1-46CA583E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EBA0EF7-5AE3-4FF7-976B-735936B0E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991" y="596348"/>
            <a:ext cx="7191183" cy="45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A2B1B8-96ED-4E47-AF1D-3C01C316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86E50-EB90-4FD9-B1D0-6DDE2A96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1DE66A6-2113-4D3C-949A-C0008FE03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5" y="952115"/>
            <a:ext cx="7666949" cy="419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88CAA4-174F-4E7F-9114-F8B2CB4DD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B70114-368E-4E25-BCF0-75C42466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D9030E-8101-4D5B-8C42-1E725239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B56151F-6E3A-4172-B5FA-53968337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Auszug aus Trendbericht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5081C4-F87D-45E6-B51F-8F0169CDF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96" y="1682237"/>
            <a:ext cx="3995875" cy="256729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20E4B6B-ED57-42E0-A126-1DCD8B01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023" y="1641834"/>
            <a:ext cx="4082727" cy="265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5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DC009-ED23-40D4-A207-DDEC794C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ACB95-8E78-4592-88B1-D0235824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955077D-4997-4078-9FD7-57D2CC90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41" y="790408"/>
            <a:ext cx="6155764" cy="43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E49AD6E-30E5-40B7-B132-45FAF8439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782CE3-3A5F-4104-9D71-714F956C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6436C1-2F6F-456F-B5CB-0F32DDFF1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F15913-E34D-4A9B-9C75-3DA6E94A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3028E39-B682-4E76-822C-3C3C47A5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Verlauf Hospitalisierungsinzidenz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C1C31A-FEC5-4F5E-A4D4-B61C4C132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1" y="1176792"/>
            <a:ext cx="8690054" cy="39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4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Bildschirmpräsentation (16:9)</PresentationFormat>
  <Paragraphs>28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Auszug aus Trendbericht</vt:lpstr>
      <vt:lpstr>Geografische Verteilung 7-Tage-Inzidenz nach Landkreis</vt:lpstr>
      <vt:lpstr>Verlauf Hospitalisierungsinzidenz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537</cp:revision>
  <dcterms:created xsi:type="dcterms:W3CDTF">2015-11-02T12:29:13Z</dcterms:created>
  <dcterms:modified xsi:type="dcterms:W3CDTF">2022-01-10T11:56:28Z</dcterms:modified>
</cp:coreProperties>
</file>