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89" r:id="rId3"/>
    <p:sldId id="290" r:id="rId4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hle, Michael" initials="HM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596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10.01.2022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10.01.2022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05.05.2020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34306" y="1653587"/>
            <a:ext cx="4504844" cy="1265345"/>
          </a:xfrm>
        </p:spPr>
        <p:txBody>
          <a:bodyPr>
            <a:normAutofit fontScale="90000"/>
          </a:bodyPr>
          <a:lstStyle/>
          <a:p>
            <a:r>
              <a:rPr lang="de-DE" dirty="0"/>
              <a:t>Bestimmung des R-Wertes für verschiedene Generationszeiten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935413" y="2778369"/>
            <a:ext cx="4503737" cy="1046389"/>
          </a:xfrm>
        </p:spPr>
        <p:txBody>
          <a:bodyPr/>
          <a:lstStyle/>
          <a:p>
            <a:r>
              <a:rPr lang="de-DE" dirty="0"/>
              <a:t>Matthias an der Heiden</a:t>
            </a:r>
          </a:p>
          <a:p>
            <a:r>
              <a:rPr lang="de-DE" dirty="0"/>
              <a:t>Berlin, 10. Januar 2022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96A3EF-0CF8-4F4B-B7EB-29696CFD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D42619-8718-4F5B-AF3D-2827D0A6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4BEDDC-5860-4154-84F7-3F549A38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EFDDEE8-1097-4D4A-9E2D-FAE87FE4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7914"/>
            <a:ext cx="7983646" cy="714291"/>
          </a:xfrm>
        </p:spPr>
        <p:txBody>
          <a:bodyPr/>
          <a:lstStyle/>
          <a:p>
            <a:r>
              <a:rPr lang="de-DE" dirty="0"/>
              <a:t>Verlauf des R-Wertes für verschiedene Generationszeiten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3429D33-1224-45D9-92D4-5965EC5C6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1134"/>
            <a:ext cx="7983646" cy="435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6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EBC53A1F-41F4-4C17-AC78-52D6E9EAA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356"/>
            <a:ext cx="8292421" cy="4522454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4BEDDC-5860-4154-84F7-3F549A38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EFDDEE8-1097-4D4A-9E2D-FAE87FE4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414"/>
            <a:ext cx="7983646" cy="954748"/>
          </a:xfrm>
        </p:spPr>
        <p:txBody>
          <a:bodyPr/>
          <a:lstStyle/>
          <a:p>
            <a:r>
              <a:rPr lang="de-DE" dirty="0"/>
              <a:t>Verlauf des R-Wertes für verschiedene Generationszeiten</a:t>
            </a:r>
            <a:br>
              <a:rPr lang="de-DE" dirty="0"/>
            </a:br>
            <a:r>
              <a:rPr lang="de-DE" dirty="0"/>
              <a:t>(mit 7-Tages </a:t>
            </a:r>
            <a:r>
              <a:rPr lang="de-DE" dirty="0" err="1"/>
              <a:t>Gättung</a:t>
            </a:r>
            <a:r>
              <a:rPr lang="de-DE" dirty="0"/>
              <a:t> des </a:t>
            </a:r>
            <a:r>
              <a:rPr lang="de-DE" dirty="0" err="1"/>
              <a:t>Nowcasts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358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Bildschirmpräsentation (16:9)</PresentationFormat>
  <Paragraphs>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Bestimmung des R-Wertes für verschiedene Generationszeiten  </vt:lpstr>
      <vt:lpstr>Verlauf des R-Wertes für verschiedene Generationszeiten</vt:lpstr>
      <vt:lpstr>Verlauf des R-Wertes für verschiedene Generationszeiten (mit 7-Tages Gättung des Nowcasts)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an der Heiden, Matthias</cp:lastModifiedBy>
  <cp:revision>661</cp:revision>
  <dcterms:created xsi:type="dcterms:W3CDTF">2015-11-02T12:29:13Z</dcterms:created>
  <dcterms:modified xsi:type="dcterms:W3CDTF">2022-01-10T11:54:33Z</dcterms:modified>
</cp:coreProperties>
</file>