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8"/>
  </p:notesMasterIdLst>
  <p:handoutMasterIdLst>
    <p:handoutMasterId r:id="rId9"/>
  </p:handoutMasterIdLst>
  <p:sldIdLst>
    <p:sldId id="823" r:id="rId2"/>
    <p:sldId id="814" r:id="rId3"/>
    <p:sldId id="815" r:id="rId4"/>
    <p:sldId id="825" r:id="rId5"/>
    <p:sldId id="818" r:id="rId6"/>
    <p:sldId id="816" r:id="rId7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4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BB8"/>
    <a:srgbClr val="4D8AD2"/>
    <a:srgbClr val="80A5DC"/>
    <a:srgbClr val="006EC7"/>
    <a:srgbClr val="66A8DD"/>
    <a:srgbClr val="689CCA"/>
    <a:srgbClr val="338BD2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/>
    <p:restoredTop sz="90433" autoAdjust="0"/>
  </p:normalViewPr>
  <p:slideViewPr>
    <p:cSldViewPr snapToGrid="0" snapToObjects="1">
      <p:cViewPr>
        <p:scale>
          <a:sx n="80" d="100"/>
          <a:sy n="80" d="100"/>
        </p:scale>
        <p:origin x="60" y="228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13.01.2022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13.01.2022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1241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3930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208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Karte ist noch alt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0568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Viellecht</a:t>
            </a:r>
            <a:r>
              <a:rPr lang="de-DE" dirty="0"/>
              <a:t> nicht notwendig. Kann all </a:t>
            </a:r>
            <a:r>
              <a:rPr lang="de-DE" dirty="0" err="1"/>
              <a:t>ergänzung</a:t>
            </a:r>
            <a:r>
              <a:rPr lang="de-DE" dirty="0"/>
              <a:t> zur Inzidenzen genutzt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010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01/13/2022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01/13/2022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01/13/2022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01/13/2022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01/13/2022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01/13/2022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01/13/2022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01/13/2022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01/13/2022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01/13/2022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vaccin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solidFill>
                  <a:srgbClr val="006EC7"/>
                </a:solidFill>
                <a:latin typeface="Scala Sans OT" panose="020B0504030101020104" pitchFamily="34" charset="0"/>
              </a:rPr>
              <a:t>Top 10 Länder nach Anzahl neuer COVID-19-Fälle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8B4BB605-11E8-4405-864A-ADF9CEF0B713}"/>
              </a:ext>
            </a:extLst>
          </p:cNvPr>
          <p:cNvSpPr txBox="1"/>
          <p:nvPr/>
        </p:nvSpPr>
        <p:spPr>
          <a:xfrm>
            <a:off x="595714" y="972243"/>
            <a:ext cx="11088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2"/>
                </a:solidFill>
              </a:rPr>
              <a:t>312.173.462 Fälle (</a:t>
            </a:r>
            <a:r>
              <a:rPr lang="de-DE" sz="2000" b="1" dirty="0">
                <a:solidFill>
                  <a:srgbClr val="FF0000"/>
                </a:solidFill>
              </a:rPr>
              <a:t>+51,1%</a:t>
            </a:r>
            <a:r>
              <a:rPr lang="de-DE" sz="2000" b="1" dirty="0">
                <a:solidFill>
                  <a:srgbClr val="00B050"/>
                </a:solidFill>
              </a:rPr>
              <a:t> </a:t>
            </a:r>
            <a:r>
              <a:rPr lang="de-DE" sz="2000" b="1" dirty="0">
                <a:solidFill>
                  <a:schemeClr val="tx2"/>
                </a:solidFill>
              </a:rPr>
              <a:t>im Vergleich zu Vorwoche)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5.501.000 Todesfälle (CFR: 2%) 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F83562AA-82F9-41F3-AD4A-F05023BB6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534711"/>
              </p:ext>
            </p:extLst>
          </p:nvPr>
        </p:nvGraphicFramePr>
        <p:xfrm>
          <a:off x="310896" y="1630948"/>
          <a:ext cx="11658602" cy="4781421"/>
        </p:xfrm>
        <a:graphic>
          <a:graphicData uri="http://schemas.openxmlformats.org/drawingml/2006/table">
            <a:tbl>
              <a:tblPr firstRow="1" firstCol="1" bandRow="1"/>
              <a:tblGrid>
                <a:gridCol w="2551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590020219"/>
                    </a:ext>
                  </a:extLst>
                </a:gridCol>
                <a:gridCol w="1252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8952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832106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504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Verände-rung</a:t>
                      </a: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7T-Inz. Fälle/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Dosis 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Geimpft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63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61.332.277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5.195.711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48,7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1570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1,39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1,36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63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Frankreich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12.246.358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1.931.954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55,3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2970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1,38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63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Italien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7.774.863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1.207.916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49,0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63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Vereinigtes Königreich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14.732.598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1.092.007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-13,6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1609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63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Indien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36.070.510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1.052.152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402,3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2,65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1,34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63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Spanien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7.592.243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690.909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-7,7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1460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63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Argentinien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6.399.196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659.870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154,8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1460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1,84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63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Australien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1.042.293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494.954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120,8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1941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1,83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63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Türkei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10.117.063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465.560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62,2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1,42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0,83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763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Deutschland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7.661.811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364.491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57,9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438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1,32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0155AE02-3275-416B-AB71-29BB94AAC95C}"/>
              </a:ext>
            </a:extLst>
          </p:cNvPr>
          <p:cNvSpPr txBox="1"/>
          <p:nvPr/>
        </p:nvSpPr>
        <p:spPr>
          <a:xfrm>
            <a:off x="1775520" y="6550224"/>
            <a:ext cx="8322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Stand:12.01.2022; *</a:t>
            </a:r>
            <a:r>
              <a:rPr lang="en-US" sz="1400" i="1" dirty="0">
                <a:solidFill>
                  <a:prstClr val="black"/>
                </a:solidFill>
                <a:hlinkClick r:id="rId3"/>
              </a:rPr>
              <a:t>Our World In Data - </a:t>
            </a:r>
            <a:r>
              <a:rPr lang="en-US" sz="1400" i="1" dirty="0" err="1">
                <a:solidFill>
                  <a:prstClr val="black"/>
                </a:solidFill>
                <a:hlinkClick r:id="rId3"/>
              </a:rPr>
              <a:t>Vacc</a:t>
            </a:r>
            <a:r>
              <a:rPr lang="de-DE" sz="1400" i="1" dirty="0">
                <a:solidFill>
                  <a:prstClr val="black"/>
                </a:solidFill>
              </a:rPr>
              <a:t>, Stand: 10.-11.01.2022</a:t>
            </a:r>
          </a:p>
        </p:txBody>
      </p:sp>
    </p:spTree>
    <p:extLst>
      <p:ext uri="{BB962C8B-B14F-4D97-AF65-F5344CB8AC3E}">
        <p14:creationId xmlns:p14="http://schemas.microsoft.com/office/powerpoint/2010/main" val="2881304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weltweit 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1368656" y="6561143"/>
            <a:ext cx="366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 </a:t>
            </a:r>
            <a:r>
              <a:rPr lang="de-DE" sz="1200" i="1" dirty="0" err="1">
                <a:solidFill>
                  <a:prstClr val="black"/>
                </a:solidFill>
              </a:rPr>
              <a:t>SitRep</a:t>
            </a:r>
            <a:r>
              <a:rPr lang="de-DE" sz="1200" i="1" dirty="0">
                <a:solidFill>
                  <a:prstClr val="black"/>
                </a:solidFill>
              </a:rPr>
              <a:t> 11.01.2022, Datenstand 09.01.2022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AF6CD49-94D0-4176-9487-49E0BC31CF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1"/>
          <a:stretch/>
        </p:blipFill>
        <p:spPr>
          <a:xfrm>
            <a:off x="101600" y="863543"/>
            <a:ext cx="6769100" cy="326737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549396C-815A-41A1-8975-76A640005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155" y="3233730"/>
            <a:ext cx="5760000" cy="362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88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weltweit 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7446814" y="6548075"/>
            <a:ext cx="366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 Datenstand 13.01.2022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FE89331-3550-4295-9DA5-F3BB2E9C3B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7"/>
          <a:stretch/>
        </p:blipFill>
        <p:spPr>
          <a:xfrm>
            <a:off x="1959898" y="983464"/>
            <a:ext cx="8280000" cy="549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7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48476202-FCBF-41D6-9DC0-DCF96EDB8C3C}"/>
              </a:ext>
            </a:extLst>
          </p:cNvPr>
          <p:cNvPicPr/>
          <p:nvPr/>
        </p:nvPicPr>
        <p:blipFill rotWithShape="1">
          <a:blip r:embed="rId3"/>
          <a:srcRect l="10446" b="1289"/>
          <a:stretch/>
        </p:blipFill>
        <p:spPr>
          <a:xfrm>
            <a:off x="930144" y="876021"/>
            <a:ext cx="5068369" cy="5760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FFD2980-8DC5-40D8-B0F6-21476EE6F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550" y="1022603"/>
            <a:ext cx="5559361" cy="576000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EU/EWR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897C4026-E544-4761-B9DC-1C71D1193114}"/>
              </a:ext>
            </a:extLst>
          </p:cNvPr>
          <p:cNvSpPr txBox="1"/>
          <p:nvPr/>
        </p:nvSpPr>
        <p:spPr>
          <a:xfrm>
            <a:off x="2016339" y="6399642"/>
            <a:ext cx="1887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Datenstand 05.01.2022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8CEEE5C-1120-4474-BC45-9CD585E1AF0D}"/>
              </a:ext>
            </a:extLst>
          </p:cNvPr>
          <p:cNvSpPr txBox="1"/>
          <p:nvPr/>
        </p:nvSpPr>
        <p:spPr>
          <a:xfrm>
            <a:off x="-100325" y="6578112"/>
            <a:ext cx="1616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prstClr val="black"/>
                </a:solidFill>
              </a:rPr>
              <a:t>Quelle: WHO, ECDC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B166363-970C-44BE-9E5C-BC82367C3FF4}"/>
              </a:ext>
            </a:extLst>
          </p:cNvPr>
          <p:cNvSpPr txBox="1"/>
          <p:nvPr/>
        </p:nvSpPr>
        <p:spPr>
          <a:xfrm>
            <a:off x="8519248" y="6328244"/>
            <a:ext cx="1887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Datenstand 13.01.2022</a:t>
            </a:r>
          </a:p>
        </p:txBody>
      </p:sp>
    </p:spTree>
    <p:extLst>
      <p:ext uri="{BB962C8B-B14F-4D97-AF65-F5344CB8AC3E}">
        <p14:creationId xmlns:p14="http://schemas.microsoft.com/office/powerpoint/2010/main" val="3237335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/>
              <a:t>Virusvariante B.1.1.529 (Omikron) - Weltweit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545D0C1A-95C7-4C70-A06B-64C8F6FE4A0A}"/>
              </a:ext>
            </a:extLst>
          </p:cNvPr>
          <p:cNvSpPr txBox="1"/>
          <p:nvPr/>
        </p:nvSpPr>
        <p:spPr>
          <a:xfrm>
            <a:off x="2127116" y="4834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CDCFCC3-32CB-49C5-966D-16779D31E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807" y="828678"/>
            <a:ext cx="9188385" cy="564247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DADA477-C60C-46B0-8946-178BE6ADDB7F}"/>
              </a:ext>
            </a:extLst>
          </p:cNvPr>
          <p:cNvSpPr txBox="1"/>
          <p:nvPr/>
        </p:nvSpPr>
        <p:spPr>
          <a:xfrm>
            <a:off x="4082473" y="6592131"/>
            <a:ext cx="366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 </a:t>
            </a:r>
            <a:r>
              <a:rPr lang="de-DE" sz="1200" i="1" dirty="0" err="1">
                <a:solidFill>
                  <a:prstClr val="black"/>
                </a:solidFill>
              </a:rPr>
              <a:t>SitRep</a:t>
            </a:r>
            <a:r>
              <a:rPr lang="de-DE" sz="1200" i="1" dirty="0">
                <a:solidFill>
                  <a:prstClr val="black"/>
                </a:solidFill>
              </a:rPr>
              <a:t> 11.01.2022, Datenstand 09.01.2022</a:t>
            </a:r>
          </a:p>
        </p:txBody>
      </p:sp>
    </p:spTree>
    <p:extLst>
      <p:ext uri="{BB962C8B-B14F-4D97-AF65-F5344CB8AC3E}">
        <p14:creationId xmlns:p14="http://schemas.microsoft.com/office/powerpoint/2010/main" val="2938294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/>
              <a:t>% Veränderung der Fallzahlen die letzten 7-Tage 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65AEA3F8-5CE5-4F2C-9E44-2937E200BD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92" t="4255" r="24653" b="4409"/>
          <a:stretch/>
        </p:blipFill>
        <p:spPr>
          <a:xfrm>
            <a:off x="10489800" y="3918354"/>
            <a:ext cx="990932" cy="240982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6397C87-7BD6-4CD9-969E-E75F1D35004F}"/>
              </a:ext>
            </a:extLst>
          </p:cNvPr>
          <p:cNvSpPr txBox="1"/>
          <p:nvPr/>
        </p:nvSpPr>
        <p:spPr>
          <a:xfrm>
            <a:off x="6096000" y="6567903"/>
            <a:ext cx="4650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 Dashboard, Datenstand 13.01.2021, Zugriff: 14.01.2022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A0CDDC1-E71A-4553-BE42-5349CCCA0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025" y="1143937"/>
            <a:ext cx="8765775" cy="518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0182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Microsoft Office PowerPoint</Application>
  <PresentationFormat>Breitbild</PresentationFormat>
  <Paragraphs>135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ＭＳ 明朝</vt:lpstr>
      <vt:lpstr>Scala Sans OT</vt:lpstr>
      <vt:lpstr>Wingdings</vt:lpstr>
      <vt:lpstr>1_Office-Design</vt:lpstr>
      <vt:lpstr>Top 10 Länder nach Anzahl neuer COVID-19-Fälle</vt:lpstr>
      <vt:lpstr>7-Tages-Inzidenz pro 100.000 Einwohner weltweit </vt:lpstr>
      <vt:lpstr>7-Tages-Inzidenz pro 100.000 Einwohner weltweit </vt:lpstr>
      <vt:lpstr>7-Tages-Inzidenz pro 100.000 Einwohner EU/EWR</vt:lpstr>
      <vt:lpstr>Virusvariante B.1.1.529 (Omikron) - Weltweit</vt:lpstr>
      <vt:lpstr>% Veränderung der Fallzahlen die letzten 7-Tage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Kerber, Romy</cp:lastModifiedBy>
  <cp:revision>488</cp:revision>
  <dcterms:created xsi:type="dcterms:W3CDTF">2015-11-02T12:29:13Z</dcterms:created>
  <dcterms:modified xsi:type="dcterms:W3CDTF">2022-01-14T09:25:25Z</dcterms:modified>
</cp:coreProperties>
</file>