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55" r:id="rId3"/>
    <p:sldId id="756" r:id="rId4"/>
    <p:sldId id="757" r:id="rId5"/>
    <p:sldId id="763" r:id="rId6"/>
    <p:sldId id="764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0426" autoAdjust="0"/>
  </p:normalViewPr>
  <p:slideViewPr>
    <p:cSldViewPr snapToGrid="0" snapToObjects="1">
      <p:cViewPr varScale="1">
        <p:scale>
          <a:sx n="120" d="100"/>
          <a:sy n="120" d="100"/>
        </p:scale>
        <p:origin x="99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"S:\Wissdaten\RKI_nCoV-Lage\3.Kommunikation\3.7.Lageberichte\2021-12-15\Hospitalisierungsinzidenz\NC_Hosp_BL60_logit_vcov2_r28_XXXX-XX-XX.png"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32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14.01.2022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14.01.2022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14.01.2022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14.01.2022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14.01.2022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14. Januar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14.01.2022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32D323-F230-4E7F-83FF-3E91731F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DBF50A-E42A-4977-A9D1-46CA583E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270EC7-06BB-4F5B-AEDF-4311F6A1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17" y="574483"/>
            <a:ext cx="6474509" cy="41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A2B1B8-96ED-4E47-AF1D-3C01C316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86E50-EB90-4FD9-B1D0-6DDE2A96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35B94B2-2E06-4625-89DD-C6F4C0147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00" y="755375"/>
            <a:ext cx="8026832" cy="438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DC009-ED23-40D4-A207-DDEC794C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ACB95-8E78-4592-88B1-D0235824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443A4F-75D5-420F-9207-45B60625A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917" y="874643"/>
            <a:ext cx="6036646" cy="426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3EEBA0-EC3F-4FCE-9BA8-61C0487D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14.01.2022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E120F7-FB25-43E6-9B82-2B6DA52E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E53593-470E-47D6-8323-195FED8D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3C53B1-4A9F-4AF3-B5DA-9CE976FC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82" y="178136"/>
            <a:ext cx="7983646" cy="714291"/>
          </a:xfrm>
        </p:spPr>
        <p:txBody>
          <a:bodyPr/>
          <a:lstStyle/>
          <a:p>
            <a:r>
              <a:rPr lang="de-DE" dirty="0"/>
              <a:t>Hospitalisierungsinzidenz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B012BA8-05E2-4C3F-BAE4-C98766600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90617"/>
            <a:ext cx="9089476" cy="39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6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49B181-C8F6-4D44-8C91-6543DAB27A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86E6A8-1F8C-446B-ABE2-4A70181A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14.01.2022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0C4A40-0B10-4D8E-8012-E5E32688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723C2D-A94D-4A79-9A02-F6D3A1E2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E4D73FA-1D47-4224-B516-D26A1B48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136B5B6-879C-4D2F-87B6-4DC9F181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25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Bildschirmpräsentation (16:9)</PresentationFormat>
  <Paragraphs>29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Hospitalisierungsinzidenz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546</cp:revision>
  <dcterms:created xsi:type="dcterms:W3CDTF">2015-11-02T12:29:13Z</dcterms:created>
  <dcterms:modified xsi:type="dcterms:W3CDTF">2022-01-14T09:42:03Z</dcterms:modified>
</cp:coreProperties>
</file>