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755" r:id="rId3"/>
    <p:sldId id="756" r:id="rId4"/>
    <p:sldId id="757" r:id="rId5"/>
    <p:sldId id="764" r:id="rId6"/>
    <p:sldId id="763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0426" autoAdjust="0"/>
  </p:normalViewPr>
  <p:slideViewPr>
    <p:cSldViewPr snapToGrid="0" snapToObjects="1">
      <p:cViewPr varScale="1">
        <p:scale>
          <a:sx n="120" d="100"/>
          <a:sy n="120" d="100"/>
        </p:scale>
        <p:origin x="1092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17.01.2022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17.01.2022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 oder im Automatisierungsordner als </a:t>
            </a:r>
            <a:r>
              <a:rPr lang="de-DE" dirty="0" err="1"/>
              <a:t>png</a:t>
            </a:r>
            <a:r>
              <a:rPr lang="de-DE" dirty="0"/>
              <a:t>, wobei bei er ersteren Datei auch eine Grenze bei 50/100.000 eingezeichnet ist (bzw. bei 25/100.000 bei niedrigen Fallzahlen)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 oder Karten: A-Inzidenz 7 Tage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"S:\Wissdaten\RKI_nCoV-Lage\3.Kommunikation\3.7.Lageberichte\2021-12-15\Hospitalisierungsinzidenz\NC_Hosp_BL60_logit_vcov2_r28_XXXX-XX-XX.png"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0327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17.01.2022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17.01.2022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17.01.2022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17.01.2022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17.01.2022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17.01.2022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17.01.2022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17.01.2022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17.01.2022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17.01.2022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Krisenstab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17. Januar 2022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17.01.2022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A32D323-F230-4E7F-83FF-3E91731F1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DBF50A-E42A-4977-A9D1-46CA583E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49" y="231409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  <a:br>
              <a:rPr lang="de-DE" dirty="0"/>
            </a:b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8A6D0C9-332C-4909-94DD-B999A1D35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08" y="690874"/>
            <a:ext cx="6975817" cy="435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9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17.01.2022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205615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A2B1B8-96ED-4E47-AF1D-3C01C316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E86E50-EB90-4FD9-B1D0-6DDE2A96E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5391A0F-EBEA-489B-BA57-CB95A2857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49" y="827990"/>
            <a:ext cx="7894001" cy="431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17.01.2022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0DC009-ED23-40D4-A207-DDEC794C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0ACB95-8E78-4592-88B1-D0235824D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73AA43B-4DCD-4EB0-B99D-6A78FF899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302" y="760837"/>
            <a:ext cx="6197581" cy="438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D8499A3-7058-4991-88BE-3B07D581FC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6AA57C8-2DED-48CF-B569-E8386D8E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17.01.2022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CDDA8E5-C675-467E-929C-7411286E8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773B20-79B2-409C-AEA0-0B153B39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051C3E1-B4C8-4D7B-B10A-C4349782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COVID-19-Inzidenzen nach Meldewoche und Altersgruppe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A1488BE-61D9-43D1-A470-1B45918CC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4385"/>
            <a:ext cx="9144000" cy="380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20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53EEBA0-EC3F-4FCE-9BA8-61C0487D0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17.01.2022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E120F7-FB25-43E6-9B82-2B6DA52E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E53593-470E-47D6-8323-195FED8D0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03C53B1-4A9F-4AF3-B5DA-9CE976FCB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82" y="178136"/>
            <a:ext cx="7983646" cy="714291"/>
          </a:xfrm>
        </p:spPr>
        <p:txBody>
          <a:bodyPr/>
          <a:lstStyle/>
          <a:p>
            <a:r>
              <a:rPr lang="de-DE" dirty="0"/>
              <a:t>Hospitalisierungsinzidenz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3C59B7C-7160-49CC-905F-F4DDC6894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0189"/>
            <a:ext cx="9036139" cy="395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63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Bildschirmpräsentation (16:9)</PresentationFormat>
  <Paragraphs>30</Paragraphs>
  <Slides>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 </vt:lpstr>
      <vt:lpstr>Verlauf der 7-Tage-Inzidenz der Bundesländer</vt:lpstr>
      <vt:lpstr>Geografische Verteilung 7-Tage-Inzidenz nach Landkreis</vt:lpstr>
      <vt:lpstr>COVID-19-Inzidenzen nach Meldewoche und Altersgruppe</vt:lpstr>
      <vt:lpstr>Hospitalisierungsinzidenz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549</cp:revision>
  <dcterms:created xsi:type="dcterms:W3CDTF">2015-11-02T12:29:13Z</dcterms:created>
  <dcterms:modified xsi:type="dcterms:W3CDTF">2022-01-17T11:06:43Z</dcterms:modified>
</cp:coreProperties>
</file>