
<file path=[Content_Types].xml><?xml version="1.0" encoding="utf-8"?>
<Types xmlns="http://schemas.openxmlformats.org/package/2006/content-types">
  <Default Extension="tmp" ContentType="image/png"/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55" r:id="rId3"/>
    <p:sldId id="767" r:id="rId4"/>
    <p:sldId id="756" r:id="rId5"/>
    <p:sldId id="757" r:id="rId6"/>
    <p:sldId id="765" r:id="rId7"/>
    <p:sldId id="766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>
        <p:scale>
          <a:sx n="120" d="100"/>
          <a:sy n="120" d="100"/>
        </p:scale>
        <p:origin x="132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19.01.2022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1443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19. Januar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 descr="Lagebericht_RKI_19-01-2022.docx - Word">
            <a:extLst>
              <a:ext uri="{FF2B5EF4-FFF2-40B4-BE49-F238E27FC236}">
                <a16:creationId xmlns:a16="http://schemas.microsoft.com/office/drawing/2014/main" id="{AE60FAD7-C78C-4EA3-9F87-87988DDDA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33" t="40982" r="22061" b="9196"/>
          <a:stretch/>
        </p:blipFill>
        <p:spPr>
          <a:xfrm>
            <a:off x="1193606" y="875110"/>
            <a:ext cx="5933131" cy="373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7E120CD-AE03-4409-B811-E9EC99583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C6C0490-17C4-4418-BA6F-E339CEA7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255"/>
            <a:ext cx="7983646" cy="714291"/>
          </a:xfrm>
        </p:spPr>
        <p:txBody>
          <a:bodyPr/>
          <a:lstStyle/>
          <a:p>
            <a:r>
              <a:rPr lang="de-DE" dirty="0"/>
              <a:t>Meldungsaufkommen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1B4224-9A1A-4815-8D76-B0F4FB050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34" y="701952"/>
            <a:ext cx="6398689" cy="302025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B9AFE66-46ED-4F08-9D2B-C6A1FE96E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8349"/>
            <a:ext cx="9144000" cy="13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85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A45BF4E-DCC5-4867-9CC5-FDB66B2AD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800157"/>
            <a:ext cx="7740990" cy="4086856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C2D22B5-526E-475E-A456-76738D058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797" y="803082"/>
            <a:ext cx="6137842" cy="434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79DC78B-73BB-443F-AA32-4766F1C61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53" y="951688"/>
            <a:ext cx="7491545" cy="37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9BABCD-C141-4147-9B3F-347124F4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19.01.2022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E881B49-407D-43F7-80DC-96DDD4C23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COVID-19-Todesfälle nach Altersgruppe und Sterbewoche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AE63DA-9149-45BA-B242-42BCAD78D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8754"/>
            <a:ext cx="9144000" cy="386474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16FEC3F-4F46-4C9B-A408-4D6654242C8E}"/>
              </a:ext>
            </a:extLst>
          </p:cNvPr>
          <p:cNvSpPr/>
          <p:nvPr/>
        </p:nvSpPr>
        <p:spPr>
          <a:xfrm>
            <a:off x="8678848" y="1278754"/>
            <a:ext cx="377687" cy="3309149"/>
          </a:xfrm>
          <a:prstGeom prst="rect">
            <a:avLst/>
          </a:prstGeom>
          <a:solidFill>
            <a:schemeClr val="bg1">
              <a:lumMod val="85000"/>
              <a:alpha val="4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0736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Bildschirmpräsentation (16:9)</PresentationFormat>
  <Paragraphs>21</Paragraphs>
  <Slides>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2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Meldungsaufkommen</vt:lpstr>
      <vt:lpstr>Verlauf der 7-Tage-Inzidenz der Bundesländer</vt:lpstr>
      <vt:lpstr>Geografische Verteilung 7-Tage-Inzidenz nach Landkreis</vt:lpstr>
      <vt:lpstr>Inzidenz nach Altersgruppe und Meldewoche  </vt:lpstr>
      <vt:lpstr>COVID-19-Todesfälle nach Altersgruppe und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552</cp:revision>
  <dcterms:created xsi:type="dcterms:W3CDTF">2015-11-02T12:29:13Z</dcterms:created>
  <dcterms:modified xsi:type="dcterms:W3CDTF">2022-01-19T10:01:51Z</dcterms:modified>
</cp:coreProperties>
</file>