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9"/>
  </p:notesMasterIdLst>
  <p:handoutMasterIdLst>
    <p:handoutMasterId r:id="rId10"/>
  </p:handoutMasterIdLst>
  <p:sldIdLst>
    <p:sldId id="827" r:id="rId2"/>
    <p:sldId id="814" r:id="rId3"/>
    <p:sldId id="828" r:id="rId4"/>
    <p:sldId id="825" r:id="rId5"/>
    <p:sldId id="816" r:id="rId6"/>
    <p:sldId id="818" r:id="rId7"/>
    <p:sldId id="826" r:id="rId8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4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4D8AD2"/>
    <a:srgbClr val="80A5DC"/>
    <a:srgbClr val="006EC7"/>
    <a:srgbClr val="66A8DD"/>
    <a:srgbClr val="689CCA"/>
    <a:srgbClr val="338BD2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/>
    <p:restoredTop sz="90433" autoAdjust="0"/>
  </p:normalViewPr>
  <p:slideViewPr>
    <p:cSldViewPr snapToGrid="0" snapToObjects="1">
      <p:cViewPr varScale="1">
        <p:scale>
          <a:sx n="118" d="100"/>
          <a:sy n="118" d="100"/>
        </p:scale>
        <p:origin x="582" y="84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3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https://www.who.int/publications/m/item/weekly-epidemiological-update-on-covid-19---18-january-2022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54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Viellecht</a:t>
            </a:r>
            <a:r>
              <a:rPr lang="de-DE" dirty="0"/>
              <a:t> nicht notwendig. Kann all </a:t>
            </a:r>
            <a:r>
              <a:rPr lang="de-DE" dirty="0" err="1"/>
              <a:t>ergänzung</a:t>
            </a:r>
            <a:r>
              <a:rPr lang="de-DE" dirty="0"/>
              <a:t> zur Inzidenzen genutzt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01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Karte ist noch alt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56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Viellecht</a:t>
            </a:r>
            <a:r>
              <a:rPr lang="de-DE" dirty="0"/>
              <a:t> nicht notwendig. Kann all </a:t>
            </a:r>
            <a:r>
              <a:rPr lang="de-DE" dirty="0" err="1"/>
              <a:t>ergänzung</a:t>
            </a:r>
            <a:r>
              <a:rPr lang="de-DE" dirty="0"/>
              <a:t> zur Inzidenzen genutzt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87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21.01.2022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21.01.2022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21.01.2022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21.01.2022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21.01.2022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21.01.2022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21.01.2022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21.01.2022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21.01.2022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21.01.2022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B4BB605-11E8-4405-864A-ADF9CEF0B713}"/>
              </a:ext>
            </a:extLst>
          </p:cNvPr>
          <p:cNvSpPr txBox="1"/>
          <p:nvPr/>
        </p:nvSpPr>
        <p:spPr>
          <a:xfrm>
            <a:off x="595714" y="873754"/>
            <a:ext cx="1108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336.790.193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Fälle (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+10,9 %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Vergleich zu Vorwoche)</a:t>
            </a:r>
          </a:p>
          <a:p>
            <a:pPr lvl="0">
              <a:defRPr/>
            </a:pPr>
            <a:r>
              <a:rPr lang="de-DE" sz="2000" b="1" dirty="0">
                <a:solidFill>
                  <a:srgbClr val="1F497D"/>
                </a:solidFill>
              </a:rPr>
              <a:t>5.560.718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 (CFR: 1,7%) 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83562AA-82F9-41F3-AD4A-F05023BB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57484"/>
              </p:ext>
            </p:extLst>
          </p:nvPr>
        </p:nvGraphicFramePr>
        <p:xfrm>
          <a:off x="324464" y="1641987"/>
          <a:ext cx="11645036" cy="4942560"/>
        </p:xfrm>
        <a:graphic>
          <a:graphicData uri="http://schemas.openxmlformats.org/drawingml/2006/table">
            <a:tbl>
              <a:tblPr firstRow="1" firstCol="1" bandRow="1"/>
              <a:tblGrid>
                <a:gridCol w="219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676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875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2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758">
                  <a:extLst>
                    <a:ext uri="{9D8B030D-6E8A-4147-A177-3AD203B41FA5}">
                      <a16:colId xmlns:a16="http://schemas.microsoft.com/office/drawing/2014/main" val="2968539269"/>
                    </a:ext>
                  </a:extLst>
                </a:gridCol>
                <a:gridCol w="109634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89837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31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Auffrisch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Vollständige Impfung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Impfung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0542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1601,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3338,6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0846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137,7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2093,0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1736,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-18,2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1474,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-37,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950,1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274,0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555,7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155AE02-3275-416B-AB71-29BB94AAC95C}"/>
              </a:ext>
            </a:extLst>
          </p:cNvPr>
          <p:cNvSpPr txBox="1"/>
          <p:nvPr/>
        </p:nvSpPr>
        <p:spPr>
          <a:xfrm>
            <a:off x="1775520" y="6550224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WHO, Stand:</a:t>
            </a:r>
            <a:r>
              <a:rPr lang="de-DE" sz="1400" i="1" dirty="0">
                <a:solidFill>
                  <a:prstClr val="black"/>
                </a:solidFill>
                <a:latin typeface="Calibri"/>
              </a:rPr>
              <a:t>20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.01.2022; *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Our World In Data -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Vacc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abgerufen: 20.01.2022</a:t>
            </a:r>
          </a:p>
        </p:txBody>
      </p:sp>
    </p:spTree>
    <p:extLst>
      <p:ext uri="{BB962C8B-B14F-4D97-AF65-F5344CB8AC3E}">
        <p14:creationId xmlns:p14="http://schemas.microsoft.com/office/powerpoint/2010/main" val="190863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DB2DF58-7825-4047-87B9-62A18DBBCC07}"/>
              </a:ext>
            </a:extLst>
          </p:cNvPr>
          <p:cNvPicPr/>
          <p:nvPr/>
        </p:nvPicPr>
        <p:blipFill rotWithShape="1">
          <a:blip r:embed="rId3"/>
          <a:srcRect b="1260"/>
          <a:stretch/>
        </p:blipFill>
        <p:spPr>
          <a:xfrm>
            <a:off x="0" y="813407"/>
            <a:ext cx="6875438" cy="3192013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Situation Report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1368656" y="6561143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18.01.2022, Datenstand 16.01.2022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41BA444-635F-4C74-9037-9034AF1798F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36730" y="3614059"/>
            <a:ext cx="5855270" cy="308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7446814" y="6548075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Datenstand 20.01.2022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FA528E-2E07-4A78-83F0-49BC9F392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92" b="17404"/>
          <a:stretch/>
        </p:blipFill>
        <p:spPr>
          <a:xfrm>
            <a:off x="1318785" y="923592"/>
            <a:ext cx="8936082" cy="58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4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97C4026-E544-4761-B9DC-1C71D1193114}"/>
              </a:ext>
            </a:extLst>
          </p:cNvPr>
          <p:cNvSpPr txBox="1"/>
          <p:nvPr/>
        </p:nvSpPr>
        <p:spPr>
          <a:xfrm>
            <a:off x="2016339" y="6399642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13.01.2022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CEEE5C-1120-4474-BC45-9CD585E1AF0D}"/>
              </a:ext>
            </a:extLst>
          </p:cNvPr>
          <p:cNvSpPr txBox="1"/>
          <p:nvPr/>
        </p:nvSpPr>
        <p:spPr>
          <a:xfrm>
            <a:off x="11109257" y="6553530"/>
            <a:ext cx="117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prstClr val="black"/>
                </a:solidFill>
              </a:rPr>
              <a:t>Quelle: WHO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166363-970C-44BE-9E5C-BC82367C3FF4}"/>
              </a:ext>
            </a:extLst>
          </p:cNvPr>
          <p:cNvSpPr txBox="1"/>
          <p:nvPr/>
        </p:nvSpPr>
        <p:spPr>
          <a:xfrm>
            <a:off x="8519248" y="6399642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20.01.2022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8EFEB1-BFB2-4D67-AC5F-0E888BAFA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887" y="1028232"/>
            <a:ext cx="5677980" cy="58297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ED8C97F-1A22-4C3A-B42D-D1DFAFEB1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28233"/>
            <a:ext cx="5677980" cy="58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695" y="3109240"/>
            <a:ext cx="1000610" cy="639520"/>
          </a:xfrm>
        </p:spPr>
        <p:txBody>
          <a:bodyPr/>
          <a:lstStyle/>
          <a:p>
            <a:r>
              <a:rPr lang="de-DE" sz="2400" dirty="0"/>
              <a:t>Backup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0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Virusvarianten Delta und Omikron - Weltweit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ADA477-C60C-46B0-8946-178BE6ADDB7F}"/>
              </a:ext>
            </a:extLst>
          </p:cNvPr>
          <p:cNvSpPr txBox="1"/>
          <p:nvPr/>
        </p:nvSpPr>
        <p:spPr>
          <a:xfrm>
            <a:off x="4082473" y="6592131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 18.01.2022, Datenstand 16.01.2022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1971A62-0D66-4A7E-AC28-0E6C97BDBE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14758" y="857990"/>
            <a:ext cx="9362484" cy="573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9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%</a:t>
            </a:r>
            <a:r>
              <a:rPr lang="de-DE" sz="2400" dirty="0"/>
              <a:t> </a:t>
            </a:r>
            <a:r>
              <a:rPr lang="de-DE" sz="2400" dirty="0">
                <a:latin typeface="Scala Sans OT" panose="020B0504030101020104" pitchFamily="34" charset="0"/>
              </a:rPr>
              <a:t>Veränderung der Fallzahlen die letzten 7-Tage 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5AEA3F8-5CE5-4F2C-9E44-2937E200B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2" t="4255" r="24653" b="4409"/>
          <a:stretch/>
        </p:blipFill>
        <p:spPr>
          <a:xfrm>
            <a:off x="10489800" y="3918354"/>
            <a:ext cx="990932" cy="240982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6397C87-7BD6-4CD9-969E-E75F1D35004F}"/>
              </a:ext>
            </a:extLst>
          </p:cNvPr>
          <p:cNvSpPr txBox="1"/>
          <p:nvPr/>
        </p:nvSpPr>
        <p:spPr>
          <a:xfrm>
            <a:off x="6096000" y="6567903"/>
            <a:ext cx="4650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WHO Dashboard, Datenstand 20.01.2021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BD5F66E-5442-45B3-9E5F-43176C9D2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198" y="992366"/>
            <a:ext cx="8709603" cy="54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873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Breitbild</PresentationFormat>
  <Paragraphs>151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ＭＳ 明朝</vt:lpstr>
      <vt:lpstr>Scala Sans OT</vt:lpstr>
      <vt:lpstr>Wingdings</vt:lpstr>
      <vt:lpstr>1_Office-Design</vt:lpstr>
      <vt:lpstr>Top 10 Länder nach Anzahl neuer COVID-19-Fälle</vt:lpstr>
      <vt:lpstr>WHO Situation Report</vt:lpstr>
      <vt:lpstr>7-Tages-Inzidenz pro 100.000 Einwohner weltweit </vt:lpstr>
      <vt:lpstr>7-Tages-Inzidenz pro 100.000 Einwohner in Europa</vt:lpstr>
      <vt:lpstr>Backup</vt:lpstr>
      <vt:lpstr>Virusvarianten Delta und Omikron - Weltweit</vt:lpstr>
      <vt:lpstr>% Veränderung der Fallzahlen die letzten 7-Tage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Singer, Regina</cp:lastModifiedBy>
  <cp:revision>506</cp:revision>
  <dcterms:created xsi:type="dcterms:W3CDTF">2015-11-02T12:29:13Z</dcterms:created>
  <dcterms:modified xsi:type="dcterms:W3CDTF">2022-01-21T08:57:06Z</dcterms:modified>
</cp:coreProperties>
</file>