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89" r:id="rId3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öhle, Michael" initials="HM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8" autoAdjust="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996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05.05.2020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934306" y="1653587"/>
            <a:ext cx="4504844" cy="1265345"/>
          </a:xfrm>
        </p:spPr>
        <p:txBody>
          <a:bodyPr>
            <a:normAutofit fontScale="90000"/>
          </a:bodyPr>
          <a:lstStyle/>
          <a:p>
            <a:r>
              <a:rPr lang="de-DE" dirty="0"/>
              <a:t>Ermittlung der Generationszeiten von SARS-CoV-2 Varianten in Haushaltsausbrüchen in Deutschland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3935413" y="2778369"/>
            <a:ext cx="4503737" cy="1046389"/>
          </a:xfrm>
        </p:spPr>
        <p:txBody>
          <a:bodyPr/>
          <a:lstStyle/>
          <a:p>
            <a:r>
              <a:rPr lang="de-DE" dirty="0"/>
              <a:t>Matthias an der Heiden</a:t>
            </a:r>
          </a:p>
          <a:p>
            <a:r>
              <a:rPr lang="de-DE" dirty="0"/>
              <a:t>Berlin, 10. Januar 2022</a:t>
            </a: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96A3EF-0CF8-4F4B-B7EB-29696CFDD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D42619-8718-4F5B-AF3D-2827D0A60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F4BEDDC-5860-4154-84F7-3F549A381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EFDDEE8-1097-4D4A-9E2D-FAE87FE49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7914"/>
            <a:ext cx="7983646" cy="714291"/>
          </a:xfrm>
        </p:spPr>
        <p:txBody>
          <a:bodyPr/>
          <a:lstStyle/>
          <a:p>
            <a:r>
              <a:rPr lang="de-DE" dirty="0"/>
              <a:t>Kumulativer Anteil von Infektionen in Haushalten und  </a:t>
            </a:r>
            <a:br>
              <a:rPr lang="de-DE" dirty="0"/>
            </a:br>
            <a:r>
              <a:rPr lang="de-DE" dirty="0"/>
              <a:t>zugehörige Generationszeiten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EED57CC-9895-49B5-B50F-913D1199B0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32205"/>
            <a:ext cx="6385560" cy="3651504"/>
          </a:xfrm>
          <a:prstGeom prst="rect">
            <a:avLst/>
          </a:prstGeom>
        </p:spPr>
      </p:pic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FEF228C-6859-4FE8-8475-B9FBF72A5C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987805"/>
              </p:ext>
            </p:extLst>
          </p:nvPr>
        </p:nvGraphicFramePr>
        <p:xfrm>
          <a:off x="5762168" y="2369201"/>
          <a:ext cx="2734410" cy="1332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1470">
                  <a:extLst>
                    <a:ext uri="{9D8B030D-6E8A-4147-A177-3AD203B41FA5}">
                      <a16:colId xmlns:a16="http://schemas.microsoft.com/office/drawing/2014/main" val="2372313828"/>
                    </a:ext>
                  </a:extLst>
                </a:gridCol>
                <a:gridCol w="911470">
                  <a:extLst>
                    <a:ext uri="{9D8B030D-6E8A-4147-A177-3AD203B41FA5}">
                      <a16:colId xmlns:a16="http://schemas.microsoft.com/office/drawing/2014/main" val="2961824744"/>
                    </a:ext>
                  </a:extLst>
                </a:gridCol>
                <a:gridCol w="911470">
                  <a:extLst>
                    <a:ext uri="{9D8B030D-6E8A-4147-A177-3AD203B41FA5}">
                      <a16:colId xmlns:a16="http://schemas.microsoft.com/office/drawing/2014/main" val="1248420690"/>
                    </a:ext>
                  </a:extLst>
                </a:gridCol>
              </a:tblGrid>
              <a:tr h="37399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 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err="1">
                          <a:effectLst/>
                        </a:rPr>
                        <a:t>Mittl</a:t>
                      </a:r>
                      <a:r>
                        <a:rPr lang="de-DE" sz="1100" u="none" strike="noStrike" dirty="0">
                          <a:effectLst/>
                        </a:rPr>
                        <a:t>. Generationszeit, 95% KI 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3953786"/>
                  </a:ext>
                </a:extLst>
              </a:tr>
              <a:tr h="2395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Wildtyp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4,8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(4,74 - 4,85)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723363"/>
                  </a:ext>
                </a:extLst>
              </a:tr>
              <a:tr h="2395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Alpha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4,5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(4,46 - 4,54)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054847"/>
                  </a:ext>
                </a:extLst>
              </a:tr>
              <a:tr h="2395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Delta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(4,17 - 4,23)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626983"/>
                  </a:ext>
                </a:extLst>
              </a:tr>
              <a:tr h="2395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Omikron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3,86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(3,56 - 4,16)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4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461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Bildschirmpräsentation (16:9)</PresentationFormat>
  <Paragraphs>19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ＭＳ 明朝</vt:lpstr>
      <vt:lpstr>Wingdings</vt:lpstr>
      <vt:lpstr>Office-Design</vt:lpstr>
      <vt:lpstr>Ermittlung der Generationszeiten von SARS-CoV-2 Varianten in Haushaltsausbrüchen in Deutschland  </vt:lpstr>
      <vt:lpstr>Kumulativer Anteil von Infektionen in Haushalten und   zugehörige Generationszeiten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Rexroth, Ute</cp:lastModifiedBy>
  <cp:revision>666</cp:revision>
  <dcterms:created xsi:type="dcterms:W3CDTF">2015-11-02T12:29:13Z</dcterms:created>
  <dcterms:modified xsi:type="dcterms:W3CDTF">2022-01-21T10:32:12Z</dcterms:modified>
</cp:coreProperties>
</file>