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55" r:id="rId3"/>
    <p:sldId id="756" r:id="rId4"/>
    <p:sldId id="757" r:id="rId5"/>
    <p:sldId id="759" r:id="rId6"/>
    <p:sldId id="758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20" d="100"/>
          <a:sy n="120" d="100"/>
        </p:scale>
        <p:origin x="108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21. Januar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1633F8-C7DE-45D0-BBC3-6BB1E20D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89" y="652007"/>
            <a:ext cx="7134598" cy="44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38CACF-7ADE-4953-BEC9-CFFD28DC7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5" y="742950"/>
            <a:ext cx="7990641" cy="43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2934D4-373F-467C-961C-B652CB00D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633" y="695384"/>
            <a:ext cx="6290138" cy="44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0C86FD9-593F-49E9-AF3C-FF4849686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A8AFF7-446C-4B9E-8AC7-9ED4104F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C9D998B-D21B-46E9-842A-25868F36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482"/>
            <a:ext cx="7983646" cy="714291"/>
          </a:xfrm>
        </p:spPr>
        <p:txBody>
          <a:bodyPr/>
          <a:lstStyle/>
          <a:p>
            <a:r>
              <a:rPr lang="de-DE" dirty="0"/>
              <a:t>7-Tage-Inzidenzen nach Altersgruppe </a:t>
            </a:r>
            <a:r>
              <a:rPr lang="de-DE"/>
              <a:t>und Landkreis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4F1225-723D-4A14-8B10-1566BE828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401"/>
            <a:ext cx="9144000" cy="44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0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75516B-755C-4E2D-8C02-87474535E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BD511C-2555-41DE-BA14-B6008119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8266AB-C62A-4C3B-B4EA-BB092535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E9E96B-1F28-4B5A-8BA4-11BA317D1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6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Bildschirmpräsentation (16:9)</PresentationFormat>
  <Paragraphs>17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7-Tage-Inzidenzen nach Altersgruppe und Landkreis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557</cp:revision>
  <dcterms:created xsi:type="dcterms:W3CDTF">2015-11-02T12:29:13Z</dcterms:created>
  <dcterms:modified xsi:type="dcterms:W3CDTF">2022-01-21T10:01:25Z</dcterms:modified>
</cp:coreProperties>
</file>