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89" r:id="rId3"/>
    <p:sldId id="291" r:id="rId4"/>
    <p:sldId id="292" r:id="rId5"/>
    <p:sldId id="293" r:id="rId6"/>
    <p:sldId id="290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73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Vergleich der Sterbezahlen nach </a:t>
            </a:r>
            <a:r>
              <a:rPr lang="de-DE" dirty="0" err="1"/>
              <a:t>destatis</a:t>
            </a:r>
            <a:r>
              <a:rPr lang="de-DE" dirty="0"/>
              <a:t> und der Anzahl gemeldeter COVID-19 Todesfälle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Matthias an der Heiden</a:t>
            </a:r>
          </a:p>
          <a:p>
            <a:r>
              <a:rPr lang="de-DE" dirty="0"/>
              <a:t>Berlin, 21. Januar 2022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/>
              <a:t>Sonderauswertung von </a:t>
            </a:r>
            <a:r>
              <a:rPr lang="de-DE" dirty="0" err="1"/>
              <a:t>destatis</a:t>
            </a:r>
            <a:r>
              <a:rPr lang="de-DE" dirty="0"/>
              <a:t> zum Verlauf der </a:t>
            </a:r>
            <a:br>
              <a:rPr lang="de-DE" dirty="0"/>
            </a:br>
            <a:r>
              <a:rPr lang="de-DE" dirty="0"/>
              <a:t>Todesfälle insgesamt und der gemeldeten COVID-19 Todesfälle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037EE4-F475-4DC7-AEAD-E0EA6D758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2" y="969551"/>
            <a:ext cx="8156181" cy="37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6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/>
              <a:t>Verlauf der Todesfälle insgesamt und </a:t>
            </a:r>
            <a:br>
              <a:rPr lang="de-DE" dirty="0"/>
            </a:br>
            <a:r>
              <a:rPr lang="de-DE" dirty="0"/>
              <a:t>der gemeldeten COVID-19 Todesfälle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9BECE0E-40B3-4339-A70E-C98AEADE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61" y="879794"/>
            <a:ext cx="7431046" cy="40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766A5B-A683-4E7C-A95E-43E43E07A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4" y="887677"/>
            <a:ext cx="7416568" cy="403790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/>
              <a:t>Verlauf der Todesfälle insgesamt und </a:t>
            </a:r>
            <a:br>
              <a:rPr lang="de-DE" dirty="0"/>
            </a:br>
            <a:r>
              <a:rPr lang="de-DE" dirty="0"/>
              <a:t>der gemeldeten COVID-19 Todesfälle</a:t>
            </a:r>
          </a:p>
        </p:txBody>
      </p:sp>
    </p:spTree>
    <p:extLst>
      <p:ext uri="{BB962C8B-B14F-4D97-AF65-F5344CB8AC3E}">
        <p14:creationId xmlns:p14="http://schemas.microsoft.com/office/powerpoint/2010/main" val="260000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AD7C443-BD50-41D2-AB85-2FE805C1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45922"/>
            <a:ext cx="7530034" cy="409968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14"/>
            <a:ext cx="7983646" cy="714291"/>
          </a:xfrm>
        </p:spPr>
        <p:txBody>
          <a:bodyPr/>
          <a:lstStyle/>
          <a:p>
            <a:r>
              <a:rPr lang="de-DE" dirty="0"/>
              <a:t>Verlauf der Todesfälle insgesamt und </a:t>
            </a:r>
            <a:br>
              <a:rPr lang="de-DE" dirty="0"/>
            </a:br>
            <a:r>
              <a:rPr lang="de-DE" dirty="0"/>
              <a:t>der gemeldeten COVID-19 Todesfälle</a:t>
            </a:r>
          </a:p>
        </p:txBody>
      </p:sp>
    </p:spTree>
    <p:extLst>
      <p:ext uri="{BB962C8B-B14F-4D97-AF65-F5344CB8AC3E}">
        <p14:creationId xmlns:p14="http://schemas.microsoft.com/office/powerpoint/2010/main" val="75249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8A62B84-5B30-452A-ABF4-6E263403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6" y="883961"/>
            <a:ext cx="7335225" cy="399362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6A3EF-0CF8-4F4B-B7EB-29696CF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42619-8718-4F5B-AF3D-2827D0A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BEDDC-5860-4154-84F7-3F549A38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FDDEE8-1097-4D4A-9E2D-FAE87FE4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892"/>
            <a:ext cx="7983646" cy="714291"/>
          </a:xfrm>
        </p:spPr>
        <p:txBody>
          <a:bodyPr/>
          <a:lstStyle/>
          <a:p>
            <a:r>
              <a:rPr lang="de-DE" dirty="0"/>
              <a:t>Verlauf der Todesfälle insgesamt und </a:t>
            </a:r>
            <a:br>
              <a:rPr lang="de-DE" dirty="0"/>
            </a:br>
            <a:r>
              <a:rPr lang="de-DE" dirty="0"/>
              <a:t>der gemeldeten COVID-19 Todesfälle</a:t>
            </a:r>
          </a:p>
        </p:txBody>
      </p:sp>
    </p:spTree>
    <p:extLst>
      <p:ext uri="{BB962C8B-B14F-4D97-AF65-F5344CB8AC3E}">
        <p14:creationId xmlns:p14="http://schemas.microsoft.com/office/powerpoint/2010/main" val="170096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Bildschirmpräsentation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Vergleich der Sterbezahlen nach destatis und der Anzahl gemeldeter COVID-19 Todesfälle  </vt:lpstr>
      <vt:lpstr>Sonderauswertung von destatis zum Verlauf der  Todesfälle insgesamt und der gemeldeten COVID-19 Todesfälle</vt:lpstr>
      <vt:lpstr>Verlauf der Todesfälle insgesamt und  der gemeldeten COVID-19 Todesfälle</vt:lpstr>
      <vt:lpstr>Verlauf der Todesfälle insgesamt und  der gemeldeten COVID-19 Todesfälle</vt:lpstr>
      <vt:lpstr>Verlauf der Todesfälle insgesamt und  der gemeldeten COVID-19 Todesfälle</vt:lpstr>
      <vt:lpstr>Verlauf der Todesfälle insgesamt und  der gemeldeten COVID-19 Todesfälle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Matthias</cp:lastModifiedBy>
  <cp:revision>670</cp:revision>
  <dcterms:created xsi:type="dcterms:W3CDTF">2015-11-02T12:29:13Z</dcterms:created>
  <dcterms:modified xsi:type="dcterms:W3CDTF">2022-01-21T10:38:09Z</dcterms:modified>
</cp:coreProperties>
</file>