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755" r:id="rId3"/>
    <p:sldId id="756" r:id="rId4"/>
    <p:sldId id="757" r:id="rId5"/>
    <p:sldId id="762" r:id="rId6"/>
    <p:sldId id="758" r:id="rId7"/>
    <p:sldId id="760" r:id="rId8"/>
    <p:sldId id="765" r:id="rId9"/>
    <p:sldId id="763" r:id="rId10"/>
    <p:sldId id="766" r:id="rId11"/>
    <p:sldId id="761" r:id="rId12"/>
    <p:sldId id="767" r:id="rId13"/>
    <p:sldId id="764" r:id="rId14"/>
    <p:sldId id="768" r:id="rId1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94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24.01.2022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24. Januar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790FD-985D-4DB0-964F-9F5E1ED9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BAB1DB-2B14-46F2-A4BC-8C6EBD5D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38404"/>
            <a:ext cx="8146111" cy="714291"/>
          </a:xfrm>
        </p:spPr>
        <p:txBody>
          <a:bodyPr/>
          <a:lstStyle/>
          <a:p>
            <a:r>
              <a:rPr lang="de-DE" dirty="0"/>
              <a:t>7-Tage-Inzidenz nach Alter und 7-Tage-Hospitalisierungsinzidenz in BL</a:t>
            </a:r>
            <a:br>
              <a:rPr lang="de-DE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47E122-D048-4611-97EA-1A432E68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27" y="3202099"/>
            <a:ext cx="4206209" cy="191425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62F9BA-A305-42AB-9E69-01A858D06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12" y="1042787"/>
            <a:ext cx="4293185" cy="215931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D7FD1FA-018D-456B-A53A-05752740A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244" y="963536"/>
            <a:ext cx="4450755" cy="22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2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790FD-985D-4DB0-964F-9F5E1ED9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BAB1DB-2B14-46F2-A4BC-8C6EBD5D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38404"/>
            <a:ext cx="8193819" cy="714291"/>
          </a:xfrm>
        </p:spPr>
        <p:txBody>
          <a:bodyPr/>
          <a:lstStyle/>
          <a:p>
            <a:r>
              <a:rPr lang="de-DE" dirty="0"/>
              <a:t>7-Tage-Inzidenz nach Alter und 7-Tage-Hospitalisierungsinzidenz in BL</a:t>
            </a:r>
            <a:br>
              <a:rPr lang="de-DE" dirty="0"/>
            </a:b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A7E60A-3647-44E5-BDA0-44F912F02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33938"/>
            <a:ext cx="4423451" cy="200956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DB91481-5C4F-4D10-A816-AE900ABC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83" y="948666"/>
            <a:ext cx="4218587" cy="212179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4A1C6DD-DE78-439B-B648-43F6E9BF7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48666"/>
            <a:ext cx="4218587" cy="21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9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790FD-985D-4DB0-964F-9F5E1ED9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BAB1DB-2B14-46F2-A4BC-8C6EBD5D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38404"/>
            <a:ext cx="8193819" cy="714291"/>
          </a:xfrm>
        </p:spPr>
        <p:txBody>
          <a:bodyPr/>
          <a:lstStyle/>
          <a:p>
            <a:r>
              <a:rPr lang="de-DE" dirty="0"/>
              <a:t>7-Tage-Inzidenz nach Alter und 7-Tage-Hospitalisierungsinzidenz in BL</a:t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50A407-B6DE-4606-BE7C-0A50885CB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33939"/>
            <a:ext cx="4439166" cy="200956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AE97C31-DB42-4CAC-95DF-CF1A77F72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13" y="995549"/>
            <a:ext cx="4365267" cy="21955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B7A584B-7186-4D05-9FE1-5A390220A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050" y="995549"/>
            <a:ext cx="4255116" cy="21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4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790FD-985D-4DB0-964F-9F5E1ED9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BAB1DB-2B14-46F2-A4BC-8C6EBD5D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404"/>
            <a:ext cx="8201770" cy="714291"/>
          </a:xfrm>
        </p:spPr>
        <p:txBody>
          <a:bodyPr/>
          <a:lstStyle/>
          <a:p>
            <a:r>
              <a:rPr lang="de-DE" dirty="0"/>
              <a:t>7-Tage-Inzidenz nach Alter und 7-Tage-Hospitalisierungsinzidenz in BL</a:t>
            </a:r>
            <a:br>
              <a:rPr lang="de-DE" dirty="0"/>
            </a:b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496445-84FD-475C-90D7-0A210AAF0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33938"/>
            <a:ext cx="4460986" cy="20095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1BDB83A-409E-40B5-A36C-77C2CEF10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6" y="934281"/>
            <a:ext cx="4373400" cy="21996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32A0DE5-D68A-4F38-AD2C-FE2B8F3CB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495" y="990313"/>
            <a:ext cx="4261995" cy="2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4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790FD-985D-4DB0-964F-9F5E1ED9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BAB1DB-2B14-46F2-A4BC-8C6EBD5D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404"/>
            <a:ext cx="8201770" cy="714291"/>
          </a:xfrm>
        </p:spPr>
        <p:txBody>
          <a:bodyPr/>
          <a:lstStyle/>
          <a:p>
            <a:r>
              <a:rPr lang="de-DE" dirty="0"/>
              <a:t>7-Tage-Inzidenz nach Alter und 7-Tage-Hospitalisierungsinzidenz in BL</a:t>
            </a:r>
            <a:br>
              <a:rPr lang="de-DE" dirty="0"/>
            </a:b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7D9D2C-666A-4378-9CCD-B1D4F25F6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520" y="3124874"/>
            <a:ext cx="4439166" cy="20186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FBCBBDC-D116-4350-9928-D5FD7B5E3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5" y="1101259"/>
            <a:ext cx="4262738" cy="214399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CB63356-709A-46AD-9B39-40C67A712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734" y="946627"/>
            <a:ext cx="4262738" cy="2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9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4945D3-54FD-4F0D-8FE6-E1D74B8FE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3" y="793225"/>
            <a:ext cx="6906712" cy="43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3213B6-E5A5-4C89-AD7E-69C53656B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896" y="1160891"/>
            <a:ext cx="7285056" cy="39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BE678A-2939-4732-8425-634F0E70A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614" y="771277"/>
            <a:ext cx="6182817" cy="43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3112526-C88A-4197-9BC0-F6C988F63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A5C013-0609-40A0-AF60-851B0423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1228A8C-FCF2-4D61-82DB-F3320E7E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2193C6-193B-44D2-BD81-10E97BD69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6319"/>
            <a:ext cx="7390569" cy="371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6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403DAB-D493-458B-B608-8A132E106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790FD-985D-4DB0-964F-9F5E1ED9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BAB1DB-2B14-46F2-A4BC-8C6EBD5D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356BC1-7D00-4E6A-9222-A9DCABBA2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305"/>
            <a:ext cx="8570335" cy="38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1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790FD-985D-4DB0-964F-9F5E1ED9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BAB1DB-2B14-46F2-A4BC-8C6EBD5D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38404"/>
            <a:ext cx="8217673" cy="714291"/>
          </a:xfrm>
        </p:spPr>
        <p:txBody>
          <a:bodyPr/>
          <a:lstStyle/>
          <a:p>
            <a:r>
              <a:rPr lang="de-DE" dirty="0"/>
              <a:t>7-Tage-Inzidenz nach Alter und 7-Tage-Hospitalisierungsinzidenz in BL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4AC4E0-E87A-490B-AAF9-0A5B1D47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731" y="3190824"/>
            <a:ext cx="4223467" cy="19142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489F9FA-4D41-4A8F-93A1-1CF0FBC58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96" y="995549"/>
            <a:ext cx="4355198" cy="219050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8F2BB93-9DA3-43B2-9F49-ECD5CE31B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394" y="995549"/>
            <a:ext cx="4122876" cy="20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4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2423CE0-BD1C-4422-B473-69921CE1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293" y="3229246"/>
            <a:ext cx="4192716" cy="192607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790FD-985D-4DB0-964F-9F5E1ED9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BAB1DB-2B14-46F2-A4BC-8C6EBD5D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38404"/>
            <a:ext cx="8106355" cy="714291"/>
          </a:xfrm>
        </p:spPr>
        <p:txBody>
          <a:bodyPr/>
          <a:lstStyle/>
          <a:p>
            <a:r>
              <a:rPr lang="de-DE" dirty="0"/>
              <a:t>7-Tage-Inzidenz nach Alter und 7-Tage-Hospitalisierungsinzidenz in BL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712F85B-5564-4E73-B2F9-E3B99EDE7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67" y="1122770"/>
            <a:ext cx="4355198" cy="219050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F51947F-675B-46F6-BD4F-6C8534069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65" y="1122770"/>
            <a:ext cx="4230045" cy="212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6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790FD-985D-4DB0-964F-9F5E1ED9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BAB1DB-2B14-46F2-A4BC-8C6EBD5D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38404"/>
            <a:ext cx="8130209" cy="714291"/>
          </a:xfrm>
        </p:spPr>
        <p:txBody>
          <a:bodyPr/>
          <a:lstStyle/>
          <a:p>
            <a:r>
              <a:rPr lang="de-DE" dirty="0"/>
              <a:t>7-Tage-Inzidenz nach Alter und 7-Tage-Hospitalisierungsinzidenz in BL</a:t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425933-371F-49F9-8E73-30C7923B2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528" y="3211686"/>
            <a:ext cx="4206775" cy="19142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0DE53B0-E46A-4FF6-BF27-EC16CB0E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" y="985962"/>
            <a:ext cx="4406166" cy="221613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43D8655-D677-4DB7-AB15-CE4B842A1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833" y="995549"/>
            <a:ext cx="4406166" cy="22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Bildschirmpräsentation (16:9)</PresentationFormat>
  <Paragraphs>34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7-Tage-Inzidenz nach Altersgruppe</vt:lpstr>
      <vt:lpstr>Hospitalisierungsinzidenz</vt:lpstr>
      <vt:lpstr>7-Tage-Inzidenz nach Alter und 7-Tage-Hospitalisierungsinzidenz in BL </vt:lpstr>
      <vt:lpstr>7-Tage-Inzidenz nach Alter und 7-Tage-Hospitalisierungsinzidenz in BL</vt:lpstr>
      <vt:lpstr>7-Tage-Inzidenz nach Alter und 7-Tage-Hospitalisierungsinzidenz in BL </vt:lpstr>
      <vt:lpstr>7-Tage-Inzidenz nach Alter und 7-Tage-Hospitalisierungsinzidenz in BL </vt:lpstr>
      <vt:lpstr>7-Tage-Inzidenz nach Alter und 7-Tage-Hospitalisierungsinzidenz in BL </vt:lpstr>
      <vt:lpstr>7-Tage-Inzidenz nach Alter und 7-Tage-Hospitalisierungsinzidenz in BL </vt:lpstr>
      <vt:lpstr>7-Tage-Inzidenz nach Alter und 7-Tage-Hospitalisierungsinzidenz in BL </vt:lpstr>
      <vt:lpstr>7-Tage-Inzidenz nach Alter und 7-Tage-Hospitalisierungsinzidenz in BL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565</cp:revision>
  <dcterms:created xsi:type="dcterms:W3CDTF">2015-11-02T12:29:13Z</dcterms:created>
  <dcterms:modified xsi:type="dcterms:W3CDTF">2022-01-24T11:54:16Z</dcterms:modified>
</cp:coreProperties>
</file>