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7" r:id="rId3"/>
    <p:sldId id="269" r:id="rId4"/>
    <p:sldId id="331" r:id="rId5"/>
    <p:sldId id="330" r:id="rId6"/>
    <p:sldId id="323" r:id="rId7"/>
    <p:sldId id="28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81829" autoAdjust="0"/>
  </p:normalViewPr>
  <p:slideViewPr>
    <p:cSldViewPr>
      <p:cViewPr varScale="1">
        <p:scale>
          <a:sx n="55" d="100"/>
          <a:sy n="55" d="100"/>
        </p:scale>
        <p:origin x="18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1389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9134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7374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739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337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60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8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25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08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DB3BF7-2F0D-4EC0-B0F4-34AAE9FE3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5085184"/>
            <a:ext cx="6134100" cy="15430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60B41B5-998A-463A-9B09-C6FBF7B80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608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C68229-E48B-4D8B-8A3A-B7654BD8C5E3}"/>
              </a:ext>
            </a:extLst>
          </p:cNvPr>
          <p:cNvSpPr txBox="1"/>
          <p:nvPr/>
        </p:nvSpPr>
        <p:spPr>
          <a:xfrm>
            <a:off x="785758" y="6309320"/>
            <a:ext cx="709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In der aktuellen Woche sehr steiler Anstieg der Probenzahlen berichtet</a:t>
            </a:r>
            <a:endParaRPr lang="de-DE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149C7125-4343-4066-9785-331CCE60D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322980"/>
              </p:ext>
            </p:extLst>
          </p:nvPr>
        </p:nvGraphicFramePr>
        <p:xfrm>
          <a:off x="1331640" y="1274468"/>
          <a:ext cx="6132295" cy="490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Acrobat Document" r:id="rId3" imgW="6858000" imgH="5486280" progId="AcroExch.Document.2017">
                  <p:embed/>
                </p:oleObj>
              </mc:Choice>
              <mc:Fallback>
                <p:oleObj name="Acrobat Document" r:id="rId3" imgW="6858000" imgH="548628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1274468"/>
                        <a:ext cx="6132295" cy="4905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292080" y="1371377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</a:t>
            </a:r>
            <a:r>
              <a:rPr lang="de-DE" sz="2800" dirty="0">
                <a:solidFill>
                  <a:prstClr val="black"/>
                </a:solidFill>
                <a:latin typeface="Calibri"/>
              </a:rPr>
              <a:t>25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.01.2022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32C2D-DE5E-4F2A-AB2F-CB030C484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44" y="188640"/>
            <a:ext cx="5324023" cy="307215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BF1FC45-7E03-47C6-B489-0C165363C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230317"/>
            <a:ext cx="5652120" cy="336703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DCF7B19-D528-444D-8E85-589227A5E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83" y="3429000"/>
            <a:ext cx="3203847" cy="19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05D666B-1753-460A-B339-3C60C6F2F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5151200" cy="288031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7694"/>
            <a:ext cx="3995850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25.01.2022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EFA7A09-7AAB-49BC-BA7D-7A0411C52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3" y="4068104"/>
            <a:ext cx="4894800" cy="24708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3782599-807F-4783-B31C-6BD5903FE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732" y="2420888"/>
            <a:ext cx="4664055" cy="27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25.01.2022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785704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39552" y="536471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6D9F75-98D2-4C8E-8630-352CD7AEF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885073"/>
            <a:ext cx="5040052" cy="30437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082CDF-7386-403B-8E54-AF24F74B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5345"/>
            <a:ext cx="4788200" cy="271068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7C1C923-7303-4709-A11D-89D0B2518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95" y="2496279"/>
            <a:ext cx="4146755" cy="25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2FBE2C4-FF5C-42C0-A954-DA845DE2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698B4D88-EA97-4C18-B369-BC55A8654F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915816" y="3691021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B288A99-5A69-442B-AABD-59807AAA031A}"/>
              </a:ext>
            </a:extLst>
          </p:cNvPr>
          <p:cNvSpPr txBox="1"/>
          <p:nvPr/>
        </p:nvSpPr>
        <p:spPr>
          <a:xfrm>
            <a:off x="1187624" y="4973036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72 -&gt; 125</a:t>
            </a:r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BA79A519-FC13-4DEC-8AF5-888DADBBA7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95536" y="731902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9349939-D7E4-4AF8-B285-E989EB83ABE9}"/>
              </a:ext>
            </a:extLst>
          </p:cNvPr>
          <p:cNvSpPr txBox="1"/>
          <p:nvPr/>
        </p:nvSpPr>
        <p:spPr>
          <a:xfrm>
            <a:off x="6620518" y="1623739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153 -&gt; 231</a:t>
            </a:r>
          </a:p>
        </p:txBody>
      </p:sp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Bildschirmpräsentation (4:3)</PresentationFormat>
  <Paragraphs>15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PowerPoint-Präsentation</vt:lpstr>
      <vt:lpstr>Wo wird getestet (SARS in ARS) - Datenstand 25.01.2022</vt:lpstr>
      <vt:lpstr>Datenstand 25.01.2022  Anzahl der Testungen pro 100.000 Einwohner nach Altersgruppe und Woche 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Janna Seifried</cp:lastModifiedBy>
  <cp:revision>270</cp:revision>
  <dcterms:created xsi:type="dcterms:W3CDTF">2020-11-18T09:03:03Z</dcterms:created>
  <dcterms:modified xsi:type="dcterms:W3CDTF">2022-01-26T09:36:23Z</dcterms:modified>
</cp:coreProperties>
</file>