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1" r:id="rId2"/>
    <p:sldId id="392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77" d="100"/>
          <a:sy n="77" d="100"/>
        </p:scale>
        <p:origin x="114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06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\\rki.local\daten\Projekte\RKI_Digitale_Tools\DigiTools\Krisenstab" TargetMode="External"/><Relationship Id="rId5" Type="http://schemas.openxmlformats.org/officeDocument/2006/relationships/hyperlink" Target="https://www.coronawarn.app/de/blog/2021-12-15-cwa-red-tile-guidance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40E157-2B70-4749-B257-A8D36AA4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00" y="3747965"/>
            <a:ext cx="6404939" cy="106261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4251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21707"/>
            <a:ext cx="418253" cy="42203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5"/>
            <a:ext cx="4286197" cy="1267093"/>
          </a:xfrm>
        </p:spPr>
        <p:txBody>
          <a:bodyPr>
            <a:normAutofit/>
          </a:bodyPr>
          <a:lstStyle/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&gt; 41,5 Mio. Downloads |35.500 Follower, 4 Mio. </a:t>
            </a:r>
            <a:r>
              <a:rPr lang="de-DE" sz="900" dirty="0" err="1"/>
              <a:t>Impressions</a:t>
            </a:r>
            <a:r>
              <a:rPr lang="de-DE" sz="900" dirty="0"/>
              <a:t> Monat</a:t>
            </a:r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&gt; 1,5 Millionen, die mit PCR-gewarnt haben, &gt;40.000 Warnende/Tag</a:t>
            </a:r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&gt; 12 Mio. empfangene Warnungen, 700.000/Tag</a:t>
            </a:r>
          </a:p>
          <a:p>
            <a:pPr marL="898525" lvl="2" indent="0">
              <a:spcBef>
                <a:spcPts val="0"/>
              </a:spcBef>
              <a:buSzPct val="80000"/>
              <a:buNone/>
              <a:tabLst>
                <a:tab pos="985838" algn="l"/>
              </a:tabLst>
            </a:pPr>
            <a:endParaRPr lang="de-DE" sz="900" dirty="0"/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Version 2.17 (Anfang Februar)</a:t>
            </a:r>
          </a:p>
          <a:p>
            <a:pPr marL="898525" lvl="2" indent="0">
              <a:spcBef>
                <a:spcPts val="0"/>
              </a:spcBef>
              <a:buSzPct val="80000"/>
              <a:buNone/>
              <a:tabLst>
                <a:tab pos="985838" algn="l"/>
              </a:tabLst>
            </a:pPr>
            <a:endParaRPr lang="de-DE" sz="900" dirty="0"/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Warnung mit Schnelltests</a:t>
            </a:r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Ort und Uhrzeit einer Begegnung</a:t>
            </a:r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(Luca-Verträge werden gekündigt -&gt; Check-in-Funktion wird wichtig)</a:t>
            </a:r>
          </a:p>
          <a:p>
            <a:pPr marL="898525" lvl="2" indent="0">
              <a:spcBef>
                <a:spcPts val="0"/>
              </a:spcBef>
              <a:buSzPct val="80000"/>
              <a:buNone/>
              <a:tabLst>
                <a:tab pos="985838" algn="l"/>
              </a:tabLst>
            </a:pPr>
            <a:endParaRPr lang="de-DE" sz="1400" dirty="0"/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endParaRPr lang="de-DE" sz="2800" dirty="0"/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endParaRPr lang="de-DE" sz="2800" dirty="0"/>
          </a:p>
          <a:p>
            <a:pPr marL="985838" indent="-87313">
              <a:spcBef>
                <a:spcPts val="0"/>
              </a:spcBef>
              <a:buSzPct val="80000"/>
              <a:buNone/>
              <a:tabLst>
                <a:tab pos="985838" algn="l"/>
              </a:tabLst>
            </a:pPr>
            <a:endParaRPr lang="de-DE" sz="28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4" y="2317443"/>
            <a:ext cx="5144975" cy="11657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Ca. 209,45 Mio. DCC</a:t>
            </a:r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 err="1"/>
              <a:t>CovPass</a:t>
            </a:r>
            <a:r>
              <a:rPr lang="de-DE" sz="900" dirty="0"/>
              <a:t>-App: &gt; 30,66 Mio. Downloads, </a:t>
            </a:r>
            <a:r>
              <a:rPr lang="de-DE" sz="900" dirty="0" err="1"/>
              <a:t>CovPassCheck</a:t>
            </a:r>
            <a:r>
              <a:rPr lang="de-DE" sz="900" dirty="0"/>
              <a:t>-App: &gt; 2,57 Mio. Downloads</a:t>
            </a:r>
          </a:p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None/>
              <a:tabLst>
                <a:tab pos="985838" algn="l"/>
              </a:tabLst>
            </a:pPr>
            <a:endParaRPr lang="de-DE" sz="600" dirty="0"/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Version 1.16 </a:t>
            </a:r>
            <a:r>
              <a:rPr lang="de-DE" sz="900" dirty="0">
                <a:sym typeface="Wingdings" panose="05000000000000000000" pitchFamily="2" charset="2"/>
              </a:rPr>
              <a:t> Neutraler Start Screen, Booster-Erkennung</a:t>
            </a:r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>
                <a:sym typeface="Wingdings" panose="05000000000000000000" pitchFamily="2" charset="2"/>
              </a:rPr>
              <a:t>Version 1.17 in Entwicklung  2G+ Darstellung</a:t>
            </a:r>
            <a:endParaRPr lang="de-DE" sz="900" dirty="0"/>
          </a:p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None/>
              <a:tabLst>
                <a:tab pos="985838" algn="l"/>
              </a:tabLst>
            </a:pPr>
            <a:endParaRPr lang="de-DE" sz="900" dirty="0"/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Bürgeranfragen/Pressearbeit Diskrepanzen Nummerierung</a:t>
            </a:r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FAQ-Website-Update zum 1.2. (neue EU-Verordnung in Kraft)</a:t>
            </a:r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endParaRPr lang="de-DE" sz="900" dirty="0"/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endParaRPr lang="de-DE" sz="9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4704" y="3550970"/>
            <a:ext cx="6431010" cy="983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Font typeface="Wingdings" charset="2"/>
              <a:buChar char="§"/>
              <a:tabLst>
                <a:tab pos="985838" algn="l"/>
              </a:tabLst>
            </a:pPr>
            <a:r>
              <a:rPr lang="de-DE" sz="900" dirty="0"/>
              <a:t>aktuell zwischen 60.000 und 90.000 Anmeldungen/Tag  </a:t>
            </a:r>
          </a:p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Font typeface="Wingdings" charset="2"/>
              <a:buChar char="§"/>
              <a:tabLst>
                <a:tab pos="985838" algn="l"/>
              </a:tabLst>
            </a:pPr>
            <a:r>
              <a:rPr lang="de-DE" sz="900" dirty="0"/>
              <a:t>&gt; 22 Mio. Anmeldungen seit 11/2020</a:t>
            </a:r>
          </a:p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Font typeface="Wingdings" charset="2"/>
              <a:buNone/>
              <a:tabLst>
                <a:tab pos="985838" algn="l"/>
              </a:tabLst>
            </a:pPr>
            <a:endParaRPr lang="de-DE" sz="8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>
            <a:cxnSpLocks/>
          </p:cNvCxnSpPr>
          <p:nvPr/>
        </p:nvCxnSpPr>
        <p:spPr>
          <a:xfrm>
            <a:off x="-2650" y="2235770"/>
            <a:ext cx="792364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77615" y="4626201"/>
            <a:ext cx="216436" cy="450429"/>
            <a:chOff x="376239" y="724175"/>
            <a:chExt cx="2094438" cy="435880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376239" y="724175"/>
              <a:ext cx="2094438" cy="4358808"/>
              <a:chOff x="365933" y="619122"/>
              <a:chExt cx="2328486" cy="471818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436473" y="793493"/>
                <a:ext cx="2150550" cy="4296694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784" y="736272"/>
                <a:ext cx="681786" cy="447485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07567">
                <a:off x="248784" y="4772663"/>
                <a:ext cx="681789" cy="447491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06523" y="1444396"/>
              <a:ext cx="1408624" cy="324777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28.01.2022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DC2B9766-30B1-4B10-9620-87F04F0FD2F7}"/>
              </a:ext>
            </a:extLst>
          </p:cNvPr>
          <p:cNvSpPr txBox="1">
            <a:spLocks/>
          </p:cNvSpPr>
          <p:nvPr/>
        </p:nvSpPr>
        <p:spPr>
          <a:xfrm>
            <a:off x="1192454" y="893810"/>
            <a:ext cx="979375" cy="1317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Kennzahlen</a:t>
            </a:r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9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9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9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Entwicklung</a:t>
            </a:r>
            <a:endParaRPr lang="de-DE" sz="1000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8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Kommunikation</a:t>
            </a:r>
            <a:endParaRPr lang="de-DE" sz="1000" dirty="0"/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ABA98E35-2DD7-4F71-BE10-68ACF20A5C1D}"/>
              </a:ext>
            </a:extLst>
          </p:cNvPr>
          <p:cNvSpPr txBox="1">
            <a:spLocks/>
          </p:cNvSpPr>
          <p:nvPr/>
        </p:nvSpPr>
        <p:spPr>
          <a:xfrm>
            <a:off x="1184704" y="2291074"/>
            <a:ext cx="979375" cy="1317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Kennzahlen</a:t>
            </a:r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10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Entwicklung</a:t>
            </a:r>
            <a:endParaRPr lang="de-DE" sz="1000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105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Kommunikation</a:t>
            </a:r>
            <a:endParaRPr lang="de-DE" sz="1000" dirty="0"/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9C1930C7-3315-4EFE-8C13-4DE7BDC60ED6}"/>
              </a:ext>
            </a:extLst>
          </p:cNvPr>
          <p:cNvSpPr txBox="1">
            <a:spLocks/>
          </p:cNvSpPr>
          <p:nvPr/>
        </p:nvSpPr>
        <p:spPr>
          <a:xfrm>
            <a:off x="1184704" y="3500114"/>
            <a:ext cx="979375" cy="3799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Kennzahlen</a:t>
            </a:r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07.01.2022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8802B8-E350-4BD5-AA19-A30592FC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0" y="909062"/>
            <a:ext cx="2502292" cy="30805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476694-4BF8-4506-9BC3-644399FD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556" y="903429"/>
            <a:ext cx="2546574" cy="311643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BF8AA6-2E7F-4E30-A31B-AC5EFE52437D}"/>
              </a:ext>
            </a:extLst>
          </p:cNvPr>
          <p:cNvSpPr txBox="1"/>
          <p:nvPr/>
        </p:nvSpPr>
        <p:spPr>
          <a:xfrm>
            <a:off x="5824324" y="1135788"/>
            <a:ext cx="3053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Enge Absprache mit FG36 bei Anpassung der roten Kachel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„strengere“ Regeln bei möglichen Risikokontakt (auch für Geimpfte)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Freiwillige Selbstquarantäne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hlinkClick r:id="rId5"/>
              </a:rPr>
              <a:t>https://www.coronawarn.app/de/blog/2021-12-15-cwa-red-tile-guidance/</a:t>
            </a: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A171D9-CEDE-4B78-B635-002AAF42E04E}"/>
              </a:ext>
            </a:extLst>
          </p:cNvPr>
          <p:cNvSpPr txBox="1"/>
          <p:nvPr/>
        </p:nvSpPr>
        <p:spPr>
          <a:xfrm>
            <a:off x="29006" y="4114800"/>
            <a:ext cx="549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&lt;</a:t>
            </a:r>
            <a:r>
              <a:rPr lang="de-DE" sz="1400" dirty="0">
                <a:hlinkClick r:id="rId6" action="ppaction://hlinkfile"/>
              </a:rPr>
              <a:t>\\rki.local\daten\Projekte\RKI_Digitale_Tools\DigiTools\Krisenstab</a:t>
            </a:r>
            <a:r>
              <a:rPr lang="de-DE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212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Bildschirmpräsentation (16:9)</PresentationFormat>
  <Paragraphs>50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ＭＳ 明朝</vt:lpstr>
      <vt:lpstr>Arial</vt:lpstr>
      <vt:lpstr>Calibri</vt:lpstr>
      <vt:lpstr>Wingdings</vt:lpstr>
      <vt:lpstr>Office-Design</vt:lpstr>
      <vt:lpstr>Update Digitale Projekte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310</cp:revision>
  <dcterms:created xsi:type="dcterms:W3CDTF">2015-11-02T12:29:13Z</dcterms:created>
  <dcterms:modified xsi:type="dcterms:W3CDTF">2022-01-28T07:43:29Z</dcterms:modified>
</cp:coreProperties>
</file>