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55" r:id="rId3"/>
    <p:sldId id="765" r:id="rId4"/>
    <p:sldId id="756" r:id="rId5"/>
    <p:sldId id="757" r:id="rId6"/>
    <p:sldId id="762" r:id="rId7"/>
    <p:sldId id="758" r:id="rId8"/>
    <p:sldId id="763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>
        <p:scale>
          <a:sx n="130" d="100"/>
          <a:sy n="130" d="100"/>
        </p:scale>
        <p:origin x="79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28. Januar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E04C64-B59D-4A00-B798-0DA6D66E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3" y="564345"/>
            <a:ext cx="7271699" cy="45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C25A8-861E-41CD-B768-12ADC80B3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8CA62E-748D-4FB6-AD87-50125342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0" y="0"/>
            <a:ext cx="8727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5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42C7B7-8ECD-47F2-B18F-036A1B45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64" y="778983"/>
            <a:ext cx="7983645" cy="43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2A113C-9771-4694-BF2B-1AE1F464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83" y="710853"/>
            <a:ext cx="6268263" cy="44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112526-C88A-4197-9BC0-F6C988F63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A5C013-0609-40A0-AF60-851B0423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228A8C-FCF2-4D61-82DB-F3320E7E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nach Altersgruppe und Meldewoche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EDAC054-3CBF-4BBF-876A-5741D5FB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546"/>
            <a:ext cx="9122776" cy="45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6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403DAB-D493-458B-B608-8A132E106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3790FD-985D-4DB0-964F-9F5E1ED9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BAB1DB-2B14-46F2-A4BC-8C6EBD5D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Hospitalisierungsinzidenz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A4C635-C7B8-48D4-B4EF-FB981172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2" y="1433513"/>
            <a:ext cx="7620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1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D68F4C-594F-42C3-B78C-3D3D31C7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5D755E0-F1EA-4481-AF68-7AC1D848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Todesfälle nach Sterbewoche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A34F71-3A29-46A7-B1EC-31BF1A7B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54" y="1139191"/>
            <a:ext cx="7804092" cy="38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4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Bildschirmpräsentation (16:9)</PresentationFormat>
  <Paragraphs>21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PowerPoint-Präsentation</vt:lpstr>
      <vt:lpstr>Verlauf der 7-Tage-Inzidenz der Bundesländer</vt:lpstr>
      <vt:lpstr>Geografische Verteilung 7-Tage-Inzidenz nach Landkreis</vt:lpstr>
      <vt:lpstr>7-Tage-Inzidenz nach Altersgruppe und Meldewoche</vt:lpstr>
      <vt:lpstr>Hospitalisierungsinzidenz</vt:lpstr>
      <vt:lpstr>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570</cp:revision>
  <dcterms:created xsi:type="dcterms:W3CDTF">2015-11-02T12:29:13Z</dcterms:created>
  <dcterms:modified xsi:type="dcterms:W3CDTF">2022-01-28T09:45:58Z</dcterms:modified>
</cp:coreProperties>
</file>