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58" r:id="rId6"/>
    <p:sldId id="75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106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31.01.2022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31. Januar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9F4179-EB20-431F-9F1B-6827AD64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37" y="795130"/>
            <a:ext cx="7047121" cy="43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61DFB0-474F-44FA-9368-CC6CB489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763325"/>
            <a:ext cx="8012288" cy="43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7D6917-7E31-4575-BAFD-0F9EE5BCA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55" y="763326"/>
            <a:ext cx="6194061" cy="43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8E3A7E-6C3E-462B-ADDD-4B5B33A6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27D5E3-D0F7-4861-95F4-286B5278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Altersgruppen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59B3BE-392B-4083-9655-EBA9F032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1168842"/>
            <a:ext cx="7759611" cy="39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1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7D12730-CC76-423D-A8F9-6FA185B07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6EE996-6226-4B7B-A901-EEA3FF88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31.01.2022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3AD4EC-2729-4798-9CBF-6B24EA71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7-Tage-Hospitalisierungsinzidenz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0F67E3-28CE-4204-AC4E-BAEDE8EE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4" y="1216550"/>
            <a:ext cx="8975886" cy="39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1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Bildschirmpräsentation (16:9)</PresentationFormat>
  <Paragraphs>18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Altersgruppen </vt:lpstr>
      <vt:lpstr>7-Tage-Hospitalisierungsinzidenz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572</cp:revision>
  <dcterms:created xsi:type="dcterms:W3CDTF">2015-11-02T12:29:13Z</dcterms:created>
  <dcterms:modified xsi:type="dcterms:W3CDTF">2022-01-31T11:57:00Z</dcterms:modified>
</cp:coreProperties>
</file>