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55" r:id="rId3"/>
    <p:sldId id="756" r:id="rId4"/>
    <p:sldId id="757" r:id="rId5"/>
    <p:sldId id="765" r:id="rId6"/>
    <p:sldId id="766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>
        <p:scale>
          <a:sx n="170" d="100"/>
          <a:sy n="170" d="100"/>
        </p:scale>
        <p:origin x="-426" y="-11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44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19.01.2022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02.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02.02.2022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F0FA3D-E2BC-4558-AC53-72ECC9AC9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36" y="680028"/>
            <a:ext cx="5709699" cy="43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02.02.2022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F1EE1D-B516-45A9-B54D-6B7BAB41A2E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263" y="773251"/>
            <a:ext cx="6854932" cy="3994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02.02.2022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6EB809-A2D0-4213-8873-688967E7D70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092" y="819149"/>
            <a:ext cx="5817793" cy="4151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C1BDFCF-D370-4C1E-A673-D82801DD6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40" y="1087605"/>
            <a:ext cx="7636806" cy="380388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AC740-6AC1-4245-B5AE-6134056E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02.02.2022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76ED38-1387-45C3-8D7E-A2025EF1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Inzidenz nach Altersgruppe und Meldewoche</a:t>
            </a:r>
            <a:br>
              <a:rPr lang="de-DE" dirty="0"/>
            </a:b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01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9BABCD-C141-4147-9B3F-347124F4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02.02.2022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E881B49-407D-43F7-80DC-96DDD4C2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COVID-19-Todesfälle nach Altersgruppe und Sterbewoche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78B5C4-82D5-4BB7-A560-F5B7AE69C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636" y="1195094"/>
            <a:ext cx="7003210" cy="39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3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Bildschirmpräsentation (16:9)</PresentationFormat>
  <Paragraphs>19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Inzidenz nach Altersgruppe und Meldewoche  </vt:lpstr>
      <vt:lpstr>COVID-19-Todesfälle nach Altersgruppe und Sterbewoche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560</cp:revision>
  <dcterms:created xsi:type="dcterms:W3CDTF">2015-11-02T12:29:13Z</dcterms:created>
  <dcterms:modified xsi:type="dcterms:W3CDTF">2022-02-02T15:14:02Z</dcterms:modified>
</cp:coreProperties>
</file>