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323" r:id="rId7"/>
    <p:sldId id="28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71" d="100"/>
          <a:sy n="71" d="100"/>
        </p:scale>
        <p:origin x="205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700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808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324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644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477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61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680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9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032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EDE52E-925E-469B-AD04-1996A4A2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5314950"/>
            <a:ext cx="7372350" cy="1543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7A8E29-DEC9-4124-8FB4-30DB6CC62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37509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r:id="rId3" imgW="6857886" imgH="5486119" progId="AcroExch.Document.2017">
                  <p:embed/>
                </p:oleObj>
              </mc:Choice>
              <mc:Fallback>
                <p:oleObj name="Acrobat Document" r:id="rId3" imgW="6857886" imgH="5486119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580113" y="1371377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01.02.2022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91EFA7-BE52-462D-B621-48FAFAE1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37"/>
            <a:ext cx="4632476" cy="3023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D969E92-6CFB-4B17-B613-EE51A7360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001755"/>
            <a:ext cx="6012159" cy="38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01.02.2022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DDE6DEDC-3BD5-450B-BAF2-733BC38322BA}"/>
              </a:ext>
            </a:extLst>
          </p:cNvPr>
          <p:cNvSpPr txBox="1">
            <a:spLocks/>
          </p:cNvSpPr>
          <p:nvPr/>
        </p:nvSpPr>
        <p:spPr>
          <a:xfrm>
            <a:off x="133892" y="4281472"/>
            <a:ext cx="4680520" cy="26770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Zeitverzug zwischen Abnahme und Testdatum –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Datenstand 01.02.22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A47A89-E35B-4B22-A6EF-2ADD9E38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48680"/>
            <a:ext cx="5018207" cy="31313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683430-726B-4296-9F88-D6B8DCAA5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889489"/>
            <a:ext cx="2948054" cy="18788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9FC37A-5F5B-40F8-8926-C44A9AE1E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54572"/>
            <a:ext cx="4543014" cy="28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0C87574-6AE2-45BE-BBE0-890A634F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60848"/>
            <a:ext cx="4829676" cy="30249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BC7686-633B-4AC7-A8DE-8E9FB6856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955487"/>
            <a:ext cx="4716016" cy="292989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01.02.2022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749E5C-7012-4C37-BF19-3E807B988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4988"/>
            <a:ext cx="4716016" cy="29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01.02.2022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E33F0918-E258-49A3-B9BC-72B55C71B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1340768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027D70C5-A21B-4D45-A9EA-65CE3A57C1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843808" y="416372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372200" y="2780928"/>
            <a:ext cx="2058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153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231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</p:txBody>
      </p:sp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Bildschirmpräsentation (4:3)</PresentationFormat>
  <Paragraphs>21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01.02.2022</vt:lpstr>
      <vt:lpstr>Datenstand 01.02.2022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272</cp:revision>
  <dcterms:created xsi:type="dcterms:W3CDTF">2020-11-18T09:03:03Z</dcterms:created>
  <dcterms:modified xsi:type="dcterms:W3CDTF">2022-02-02T08:51:54Z</dcterms:modified>
</cp:coreProperties>
</file>