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0" r:id="rId6"/>
    <p:sldId id="759" r:id="rId7"/>
    <p:sldId id="758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37" d="100"/>
          <a:sy n="137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04.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19D51B-BB8D-4AD0-8655-314F04AF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97" y="595622"/>
            <a:ext cx="7186717" cy="44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AE6770-0E13-4407-8FE1-81B2C793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44" y="816678"/>
            <a:ext cx="7914694" cy="43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C7C38-243E-421A-AB06-D4D0B1C56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84" y="823658"/>
            <a:ext cx="6108745" cy="43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518B25-FCB7-4BA2-B0BB-ECAE2DDCE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86A74-E7C7-4ED3-A452-B3D16AB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A70CBB-3B08-4D83-BC86-25B159D3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71DC86-E48C-4B6C-A1EF-5C5EA53EF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3582"/>
            <a:ext cx="7734009" cy="38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203A70-5377-4D74-904C-09CF73600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E99220-172F-4F07-ADFD-3D7F8DB1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BFAFF7-0F01-4DA7-88EA-CD176768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7198ED-0580-4487-BE5C-251E5B06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2" y="135269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97C2C0-4174-4FDA-84F3-D1E37AB2A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6F26DF-1B55-4EE6-B4BD-34A49597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684E13-312B-45E9-AFFA-28A58329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F05586-5CAB-4B4E-8285-BBE6616E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(16:9)</PresentationFormat>
  <Paragraphs>19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Altersgruppen</vt:lpstr>
      <vt:lpstr>Hospitalisierungsinzidenz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562</cp:revision>
  <dcterms:created xsi:type="dcterms:W3CDTF">2015-11-02T12:29:13Z</dcterms:created>
  <dcterms:modified xsi:type="dcterms:W3CDTF">2022-02-04T09:51:02Z</dcterms:modified>
</cp:coreProperties>
</file>