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55" r:id="rId3"/>
    <p:sldId id="756" r:id="rId4"/>
    <p:sldId id="757" r:id="rId5"/>
    <p:sldId id="761" r:id="rId6"/>
    <p:sldId id="760" r:id="rId7"/>
    <p:sldId id="75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16" d="100"/>
          <a:sy n="116" d="100"/>
        </p:scale>
        <p:origin x="126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07.02.2022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07.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00DBF0-3D6B-4992-80A8-ADDB6A22C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" t="30941"/>
          <a:stretch/>
        </p:blipFill>
        <p:spPr>
          <a:xfrm>
            <a:off x="1298308" y="607273"/>
            <a:ext cx="7127270" cy="44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D4DA6A-909D-4548-B037-2C09ED0F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8" y="700217"/>
            <a:ext cx="8127728" cy="44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3D0F36-3BA4-4758-9B12-D0F6764C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71" y="815546"/>
            <a:ext cx="6120216" cy="43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2474B0-82D7-44C2-A384-6263AD221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663773-BB27-4BCA-88E5-983CFEFA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24D97B-3C7E-465A-A23F-31B9C8C8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BC3D9C-0F00-4F13-940F-6A7645E83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700"/>
            <a:ext cx="9144000" cy="4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518B25-FCB7-4BA2-B0BB-ECAE2DDCE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A86A74-E7C7-4ED3-A452-B3D16AB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A70CBB-3B08-4D83-BC86-25B159D3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4F8EE6-416B-4EEB-B5C8-257F07E4A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49" y="1237484"/>
            <a:ext cx="7497817" cy="39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6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203A70-5377-4D74-904C-09CF73600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E99220-172F-4F07-ADFD-3D7F8DB1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0BFAFF7-0F01-4DA7-88EA-CD176768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0B5BDC-F101-4B1E-A39E-5B2E08212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81" y="1120346"/>
            <a:ext cx="9195781" cy="40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43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Bildschirmpräsentation (16:9)</PresentationFormat>
  <Paragraphs>19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PowerPoint-Präsentation</vt:lpstr>
      <vt:lpstr>7-Tage-Inzidenz nach Altersgruppen</vt:lpstr>
      <vt:lpstr>Hospitalisierungsinzidenz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566</cp:revision>
  <dcterms:created xsi:type="dcterms:W3CDTF">2015-11-02T12:29:13Z</dcterms:created>
  <dcterms:modified xsi:type="dcterms:W3CDTF">2022-02-07T11:46:57Z</dcterms:modified>
</cp:coreProperties>
</file>