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55" r:id="rId3"/>
    <p:sldId id="756" r:id="rId4"/>
    <p:sldId id="757" r:id="rId5"/>
    <p:sldId id="765" r:id="rId6"/>
    <p:sldId id="766" r:id="rId7"/>
    <p:sldId id="767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>
        <p:scale>
          <a:sx n="110" d="100"/>
          <a:sy n="110" d="100"/>
        </p:scale>
        <p:origin x="1128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09.02.2022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44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09. Februar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36D3B637-DC03-448B-9579-617E2BD99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918365"/>
              </p:ext>
            </p:extLst>
          </p:nvPr>
        </p:nvGraphicFramePr>
        <p:xfrm>
          <a:off x="1215989" y="588554"/>
          <a:ext cx="6712023" cy="4094958"/>
        </p:xfrm>
        <a:graphic>
          <a:graphicData uri="http://schemas.openxmlformats.org/drawingml/2006/table">
            <a:tbl>
              <a:tblPr firstRow="1" firstCol="1" bandRow="1"/>
              <a:tblGrid>
                <a:gridCol w="837033">
                  <a:extLst>
                    <a:ext uri="{9D8B030D-6E8A-4147-A177-3AD203B41FA5}">
                      <a16:colId xmlns:a16="http://schemas.microsoft.com/office/drawing/2014/main" val="3318888500"/>
                    </a:ext>
                  </a:extLst>
                </a:gridCol>
                <a:gridCol w="837033">
                  <a:extLst>
                    <a:ext uri="{9D8B030D-6E8A-4147-A177-3AD203B41FA5}">
                      <a16:colId xmlns:a16="http://schemas.microsoft.com/office/drawing/2014/main" val="341016025"/>
                    </a:ext>
                  </a:extLst>
                </a:gridCol>
                <a:gridCol w="93150">
                  <a:extLst>
                    <a:ext uri="{9D8B030D-6E8A-4147-A177-3AD203B41FA5}">
                      <a16:colId xmlns:a16="http://schemas.microsoft.com/office/drawing/2014/main" val="528895129"/>
                    </a:ext>
                  </a:extLst>
                </a:gridCol>
                <a:gridCol w="836377">
                  <a:extLst>
                    <a:ext uri="{9D8B030D-6E8A-4147-A177-3AD203B41FA5}">
                      <a16:colId xmlns:a16="http://schemas.microsoft.com/office/drawing/2014/main" val="644886437"/>
                    </a:ext>
                  </a:extLst>
                </a:gridCol>
                <a:gridCol w="1023331">
                  <a:extLst>
                    <a:ext uri="{9D8B030D-6E8A-4147-A177-3AD203B41FA5}">
                      <a16:colId xmlns:a16="http://schemas.microsoft.com/office/drawing/2014/main" val="2880987121"/>
                    </a:ext>
                  </a:extLst>
                </a:gridCol>
                <a:gridCol w="92492">
                  <a:extLst>
                    <a:ext uri="{9D8B030D-6E8A-4147-A177-3AD203B41FA5}">
                      <a16:colId xmlns:a16="http://schemas.microsoft.com/office/drawing/2014/main" val="1185978857"/>
                    </a:ext>
                  </a:extLst>
                </a:gridCol>
                <a:gridCol w="1395274">
                  <a:extLst>
                    <a:ext uri="{9D8B030D-6E8A-4147-A177-3AD203B41FA5}">
                      <a16:colId xmlns:a16="http://schemas.microsoft.com/office/drawing/2014/main" val="2945475981"/>
                    </a:ext>
                  </a:extLst>
                </a:gridCol>
                <a:gridCol w="72174">
                  <a:extLst>
                    <a:ext uri="{9D8B030D-6E8A-4147-A177-3AD203B41FA5}">
                      <a16:colId xmlns:a16="http://schemas.microsoft.com/office/drawing/2014/main" val="4112634979"/>
                    </a:ext>
                  </a:extLst>
                </a:gridCol>
                <a:gridCol w="1525159">
                  <a:extLst>
                    <a:ext uri="{9D8B030D-6E8A-4147-A177-3AD203B41FA5}">
                      <a16:colId xmlns:a16="http://schemas.microsoft.com/office/drawing/2014/main" val="4134488222"/>
                    </a:ext>
                  </a:extLst>
                </a:gridCol>
              </a:tblGrid>
              <a:tr h="3948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08.02. 12:15 Uhr</a:t>
                      </a:r>
                      <a:endParaRPr lang="de-DE" sz="7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08.02. </a:t>
                      </a:r>
                      <a:endParaRPr lang="de-DE" sz="7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849385"/>
                  </a:ext>
                </a:extLst>
              </a:tr>
              <a:tr h="529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Impfungen seit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dem Vortag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167749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+234.250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+117.500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1.450,8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+15</a:t>
                      </a:r>
                      <a:endParaRPr lang="de-DE" sz="900" dirty="0">
                        <a:effectLst/>
                        <a:latin typeface="+mn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+11.671</a:t>
                      </a:r>
                      <a:endParaRPr lang="de-DE" sz="900" dirty="0">
                        <a:effectLst/>
                        <a:latin typeface="+mn-lt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498056"/>
                  </a:ext>
                </a:extLst>
              </a:tr>
              <a:tr h="316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(11.521.678)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[ca. 3.028.600]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[2.390]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+34.757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895287"/>
                  </a:ext>
                </a:extLst>
              </a:tr>
              <a:tr h="297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+102.194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382248"/>
                  </a:ext>
                </a:extLst>
              </a:tr>
              <a:tr h="64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392724"/>
                  </a:ext>
                </a:extLst>
              </a:tr>
              <a:tr h="153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+1.988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+116.500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6,07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10,6 %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63.191.233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299177"/>
                  </a:ext>
                </a:extLst>
              </a:tr>
              <a:tr h="198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(418.288)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(ca. 8.373.900)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[409/411]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61.943.072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775601"/>
                  </a:ext>
                </a:extLst>
              </a:tr>
              <a:tr h="153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N3: 45.307.550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95276"/>
                  </a:ext>
                </a:extLst>
              </a:tr>
              <a:tr h="6419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314879"/>
                  </a:ext>
                </a:extLst>
              </a:tr>
              <a:tr h="1533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+272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11,25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+4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+253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76,0 %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25950"/>
                  </a:ext>
                </a:extLst>
              </a:tr>
              <a:tr h="1533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(119.215)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[325/411]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74,5 %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215424"/>
                  </a:ext>
                </a:extLst>
              </a:tr>
              <a:tr h="1533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N3: 54,5 %</a:t>
                      </a:r>
                      <a:endParaRPr lang="de-DE" sz="9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099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F1EE1D-B516-45A9-B54D-6B7BAB41A2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908263" y="896522"/>
            <a:ext cx="6854932" cy="374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6EB809-A2D0-4213-8873-688967E7D70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528092" y="837977"/>
            <a:ext cx="5817793" cy="4114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C1BDFCF-D370-4C1E-A673-D82801DD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59" y="1087605"/>
            <a:ext cx="7607768" cy="3803884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9BABCD-C141-4147-9B3F-347124F4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1CF44401-D344-4DDC-87E4-57B2D3CE6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6B91FD0-9EF5-409B-82FA-6D9AC4F8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73" y="885394"/>
            <a:ext cx="7456054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36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6F947E2-17C1-46C6-A457-CB2D1838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" y="2571749"/>
            <a:ext cx="4490997" cy="231584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A3D8AB-BDCF-4F4D-8169-8CD0CB35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D06293-3751-4421-BFFC-A13752B6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01" y="270578"/>
            <a:ext cx="4412280" cy="22769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725DCB8-B618-446C-B469-D94FFD392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00" y="213866"/>
            <a:ext cx="4415607" cy="227696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A64D01-3D8D-4F48-BA6F-7FDE5A698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057" y="2455817"/>
            <a:ext cx="4080642" cy="247381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B63CD1C-6756-41D2-AC97-BE68D3206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622" y="575012"/>
            <a:ext cx="5578756" cy="39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Microsoft Office PowerPoint</Application>
  <PresentationFormat>Bildschirmpräsentation (16:9)</PresentationFormat>
  <Paragraphs>143</Paragraphs>
  <Slides>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ＭＳ 明朝</vt:lpstr>
      <vt:lpstr>ＭＳ 明朝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COVID-19-Todesfälle nach Altersgruppe und Sterbewoche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571</cp:revision>
  <dcterms:created xsi:type="dcterms:W3CDTF">2015-11-02T12:29:13Z</dcterms:created>
  <dcterms:modified xsi:type="dcterms:W3CDTF">2022-02-09T09:59:25Z</dcterms:modified>
</cp:coreProperties>
</file>