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7" r:id="rId3"/>
    <p:sldId id="269" r:id="rId4"/>
    <p:sldId id="331" r:id="rId5"/>
    <p:sldId id="330" r:id="rId6"/>
    <p:sldId id="323" r:id="rId7"/>
    <p:sldId id="332" r:id="rId8"/>
    <p:sldId id="28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81829" autoAdjust="0"/>
  </p:normalViewPr>
  <p:slideViewPr>
    <p:cSldViewPr>
      <p:cViewPr varScale="1">
        <p:scale>
          <a:sx n="107" d="100"/>
          <a:sy n="107" d="100"/>
        </p:scale>
        <p:origin x="20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2875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9634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945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7530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837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767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120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950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304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17E893-6467-4A62-8F97-60472FA1C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4419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BAABF6E-FFA6-4818-91A7-71C490504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737" y="4923804"/>
            <a:ext cx="64865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25515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Acrobat Document" r:id="rId3" imgW="6858000" imgH="5486400" progId="AcroExch.Document.2017">
                  <p:embed/>
                </p:oleObj>
              </mc:Choice>
              <mc:Fallback>
                <p:oleObj name="Acrobat Document" r:id="rId3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BD508F40-CFFF-4930-83E1-CCFF317E6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035552"/>
              </p:ext>
            </p:extLst>
          </p:nvPr>
        </p:nvGraphicFramePr>
        <p:xfrm>
          <a:off x="1143000" y="1092493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Acrobat Document" r:id="rId5" imgW="6858000" imgH="5486280" progId="AcroExch.Document.2017">
                  <p:embed/>
                </p:oleObj>
              </mc:Choice>
              <mc:Fallback>
                <p:oleObj name="Acrobat Document" r:id="rId5" imgW="6858000" imgH="548628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1092493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5580113" y="1371377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08.02.2022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43CEFDC-9F2D-4B05-8691-131E11F076BB}"/>
              </a:ext>
            </a:extLst>
          </p:cNvPr>
          <p:cNvSpPr/>
          <p:nvPr/>
        </p:nvSpPr>
        <p:spPr>
          <a:xfrm>
            <a:off x="4958928" y="4256489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259A908-85C1-4BA3-8669-731576A21686}"/>
              </a:ext>
            </a:extLst>
          </p:cNvPr>
          <p:cNvSpPr/>
          <p:nvPr/>
        </p:nvSpPr>
        <p:spPr>
          <a:xfrm>
            <a:off x="4958928" y="5055545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151F9E-5DF3-48A6-8929-9701B22B4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4980520" cy="31409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41C6209-6AA5-4AF4-8E85-B94ECDEB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717" y="3068960"/>
            <a:ext cx="6068958" cy="38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08.02.2022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ED4878-E938-4635-B2A9-C71A2A55D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5" y="374939"/>
            <a:ext cx="4881364" cy="30778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94AA640-772F-4762-A968-AB4F55FCD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4" y="3645024"/>
            <a:ext cx="4405095" cy="27501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EA7408-392D-4029-873F-69B13DC80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951" y="3645024"/>
            <a:ext cx="4444553" cy="28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08.02.2022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539552" y="558073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F58EC8-A9DE-434D-89CF-0EEFFC68F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230" y="10918"/>
            <a:ext cx="4645719" cy="287882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050C1E1-A198-43E5-8066-C25904FA7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322" y="3933056"/>
            <a:ext cx="4829677" cy="30065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A962C04-FFB6-4E2B-B5E2-D899708D4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5" y="1861572"/>
            <a:ext cx="4645719" cy="29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1E31128-53CB-4738-87D8-EE74C716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5D94BE2E-E68A-42D5-B297-CFAF9F2F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Monatsbericht(SARS in ARS)</a:t>
            </a:r>
            <a:r>
              <a:rPr lang="de-DE" sz="1800" b="0" dirty="0"/>
              <a:t> - Datenstand 08.02.2022</a:t>
            </a:r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47A04881-DC5E-4D58-BC34-86A58960D6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63688" y="332656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7" name="Picture">
            <a:extLst>
              <a:ext uri="{FF2B5EF4-FFF2-40B4-BE49-F238E27FC236}">
                <a16:creationId xmlns:a16="http://schemas.microsoft.com/office/drawing/2014/main" id="{BF051A80-761B-4B19-9CA0-222B6AC73A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769440" y="3578141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324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251520" y="-19213"/>
            <a:ext cx="9144000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08.02.2022</a:t>
            </a:r>
            <a:b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6588224" y="1628800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medizinischen Behandlungs-einrichtungen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179512" y="4941168"/>
            <a:ext cx="25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29AA3-DE9E-41D7-8AD7-48D7CD1A8669}"/>
              </a:ext>
            </a:extLst>
          </p:cNvPr>
          <p:cNvSpPr txBox="1"/>
          <p:nvPr/>
        </p:nvSpPr>
        <p:spPr>
          <a:xfrm>
            <a:off x="6372200" y="2780928"/>
            <a:ext cx="2714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72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125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154  174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Aktive Ausbrüche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B6C829-0960-4B3A-84EC-B6305B3FCE55}"/>
              </a:ext>
            </a:extLst>
          </p:cNvPr>
          <p:cNvSpPr txBox="1"/>
          <p:nvPr/>
        </p:nvSpPr>
        <p:spPr>
          <a:xfrm>
            <a:off x="177549" y="5445224"/>
            <a:ext cx="3033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153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231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246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373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Aktive Ausbrüche</a:t>
            </a:r>
          </a:p>
        </p:txBody>
      </p:sp>
      <p:pic>
        <p:nvPicPr>
          <p:cNvPr id="13" name="Picture">
            <a:extLst>
              <a:ext uri="{FF2B5EF4-FFF2-40B4-BE49-F238E27FC236}">
                <a16:creationId xmlns:a16="http://schemas.microsoft.com/office/drawing/2014/main" id="{D2B8C103-AE02-4FFF-AC78-9313FFF28D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95536" y="1456724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5" name="Picture">
            <a:extLst>
              <a:ext uri="{FF2B5EF4-FFF2-40B4-BE49-F238E27FC236}">
                <a16:creationId xmlns:a16="http://schemas.microsoft.com/office/drawing/2014/main" id="{0E44A42B-4C1B-42A8-AE4B-BF81183D86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211388" y="4163729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Bildschirmpräsentation (4:3)</PresentationFormat>
  <Paragraphs>22</Paragraphs>
  <Slides>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PowerPoint-Präsentation</vt:lpstr>
      <vt:lpstr>Wo wird getestet (SARS in ARS) - Datenstand 08.02.2022</vt:lpstr>
      <vt:lpstr>Datenstand 08.02.2022  Anzahl der Testungen pro 100.000 Einwohner nach Altersgruppe und Woche </vt:lpstr>
      <vt:lpstr>Monatsbericht(SARS in ARS) - Datenstand 08.02.2022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Eckmanns, Tim</cp:lastModifiedBy>
  <cp:revision>274</cp:revision>
  <dcterms:created xsi:type="dcterms:W3CDTF">2020-11-18T09:03:03Z</dcterms:created>
  <dcterms:modified xsi:type="dcterms:W3CDTF">2022-02-09T09:58:37Z</dcterms:modified>
</cp:coreProperties>
</file>