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68" r:id="rId4"/>
    <p:sldId id="756" r:id="rId5"/>
    <p:sldId id="757" r:id="rId6"/>
    <p:sldId id="765" r:id="rId7"/>
    <p:sldId id="766" r:id="rId8"/>
    <p:sldId id="767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70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11.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460574-4860-4C81-B221-F0FCA0E3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737169"/>
            <a:ext cx="65817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BAED45-E691-4D67-8299-D8EE0DC04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447BF4-D0D6-469E-93D3-C2F5D986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779EFA-547A-4AAD-9E9A-16D1FFA0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DEMIS-Meldungen nach Meldedatum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D9AF0C-EF82-4A1C-A678-A153EC46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4" y="1246954"/>
            <a:ext cx="7101952" cy="36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994DE2-5232-4905-A8EC-F74A81AF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858559"/>
            <a:ext cx="7838084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B2115D-0F58-4831-85DB-502C13FC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05" y="851578"/>
            <a:ext cx="6069261" cy="42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Datum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652A18-BE50-4099-8FD7-35FD206E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7765"/>
            <a:ext cx="7689234" cy="40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6A8B97-43D2-43A4-BA6C-52586FBEA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83CB07-4633-4C41-9678-21839BC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07F15A-DEEF-4E2C-9E7B-91A852A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4463A2-68DD-40EF-AB95-E916A06E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41" y="1137765"/>
            <a:ext cx="9155967" cy="40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9A7722-890A-4D03-AC04-1618D3CAD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16057E-5561-41F9-8C0D-E119FFD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655EB7-4EEC-4980-8345-E0239F1F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FC2BBA-FFBF-411F-80CC-1767F0B6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Bildschirmpräsentation (16:9)</PresentationFormat>
  <Paragraphs>21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Anzahl DEMIS-Meldungen nach Meldedatum</vt:lpstr>
      <vt:lpstr>Verlauf der 7-Tage-Inzidenz der Bundesländer</vt:lpstr>
      <vt:lpstr>Geografische Verteilung 7-Tage-Inzidenz nach Landkreis</vt:lpstr>
      <vt:lpstr>7-Tage-Inzidenz nach Altersgruppe und Datum  </vt:lpstr>
      <vt:lpstr>7-Tage-Hospitalisierungsinzidenz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575</cp:revision>
  <dcterms:created xsi:type="dcterms:W3CDTF">2015-11-02T12:29:13Z</dcterms:created>
  <dcterms:modified xsi:type="dcterms:W3CDTF">2022-02-11T10:16:45Z</dcterms:modified>
</cp:coreProperties>
</file>