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55" r:id="rId3"/>
    <p:sldId id="756" r:id="rId4"/>
    <p:sldId id="757" r:id="rId5"/>
    <p:sldId id="765" r:id="rId6"/>
    <p:sldId id="766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0426" autoAdjust="0"/>
  </p:normalViewPr>
  <p:slideViewPr>
    <p:cSldViewPr snapToGrid="0" snapToObjects="1">
      <p:cViewPr varScale="1">
        <p:scale>
          <a:sx n="119" d="100"/>
          <a:sy n="119" d="100"/>
        </p:scale>
        <p:origin x="990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14.02.2022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14.02.2022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14.02.2022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14. Februar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2016376-58E5-40DE-A1EE-4E8E476FE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723" y="745958"/>
            <a:ext cx="7172690" cy="439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8C6A56-6986-4183-99FB-E401C4313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68" y="861613"/>
            <a:ext cx="7780421" cy="425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10583F-A6BD-4D81-BE41-5D2434CE2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222" y="762336"/>
            <a:ext cx="6195461" cy="438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CAC740-6AC1-4245-B5AE-6134056E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E76ED38-1387-45C3-8D7E-A2025EF1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Altersgruppe und Datum</a:t>
            </a:r>
            <a:br>
              <a:rPr lang="de-DE" dirty="0"/>
            </a:br>
            <a:r>
              <a:rPr lang="de-DE" dirty="0"/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F584E5E-05CB-4225-91E8-ADCD7124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002633"/>
            <a:ext cx="7948630" cy="41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1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C6A8B97-43D2-43A4-BA6C-52586FBEA9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A83CB07-4633-4C41-9678-21839BC1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14.02.2022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F07F15A-DEEF-4E2C-9E7B-91A852A5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7-Tage-Hospitalisierungsinzidenz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3F1A352-026E-400D-A7FF-90D16AD57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7224"/>
            <a:ext cx="7983646" cy="349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57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Bildschirmpräsentation (16:9)</PresentationFormat>
  <Paragraphs>18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7-Tage-Inzidenz nach Altersgruppe und Datum  </vt:lpstr>
      <vt:lpstr>7-Tage-Hospitalisierungsinzidenz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579</cp:revision>
  <dcterms:created xsi:type="dcterms:W3CDTF">2015-11-02T12:29:13Z</dcterms:created>
  <dcterms:modified xsi:type="dcterms:W3CDTF">2022-02-14T11:58:36Z</dcterms:modified>
</cp:coreProperties>
</file>