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7" r:id="rId3"/>
    <p:sldId id="333" r:id="rId4"/>
    <p:sldId id="269" r:id="rId5"/>
    <p:sldId id="331" r:id="rId6"/>
    <p:sldId id="330" r:id="rId7"/>
    <p:sldId id="323" r:id="rId8"/>
    <p:sldId id="332" r:id="rId9"/>
    <p:sldId id="28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81829" autoAdjust="0"/>
  </p:normalViewPr>
  <p:slideViewPr>
    <p:cSldViewPr>
      <p:cViewPr varScale="1">
        <p:scale>
          <a:sx n="52" d="100"/>
          <a:sy n="52" d="100"/>
        </p:scale>
        <p:origin x="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45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136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45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5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54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424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1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45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F664996-2D9C-4AC7-A359-6BB04276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082505"/>
            <a:ext cx="6210300" cy="1733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2EFB5A-0F5A-49C6-A95B-C6EEA2C23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608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0AAAA-029A-424D-973F-31A4BF36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Passus Wochenbericht: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7B5163-4761-467F-BA9A-8E8DC35F5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„Bei Änderungen in der Teststrategie/Priorisierung sind die wöchentlichen Angaben nicht direkt mit den Angaben der Vorwochen vergleichbar“</a:t>
            </a:r>
          </a:p>
        </p:txBody>
      </p:sp>
    </p:spTree>
    <p:extLst>
      <p:ext uri="{BB962C8B-B14F-4D97-AF65-F5344CB8AC3E}">
        <p14:creationId xmlns:p14="http://schemas.microsoft.com/office/powerpoint/2010/main" val="259548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Acrobat Document" r:id="rId3" imgW="6858000" imgH="5486400" progId="AcroExch.Document.2017">
                  <p:embed/>
                </p:oleObj>
              </mc:Choice>
              <mc:Fallback>
                <p:oleObj name="Acrobat Document" r:id="rId3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E7771B5-2951-4233-A34D-288B49D34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93349"/>
              </p:ext>
            </p:extLst>
          </p:nvPr>
        </p:nvGraphicFramePr>
        <p:xfrm>
          <a:off x="1143000" y="1187624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5" imgW="6858000" imgH="5486280" progId="AcroExch.Document.2017">
                  <p:embed/>
                </p:oleObj>
              </mc:Choice>
              <mc:Fallback>
                <p:oleObj name="Acrobat Document" r:id="rId5" imgW="6858000" imgH="54862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5643004" y="1048375"/>
            <a:ext cx="360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15.02.2022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43CEFDC-9F2D-4B05-8691-131E11F076BB}"/>
              </a:ext>
            </a:extLst>
          </p:cNvPr>
          <p:cNvSpPr/>
          <p:nvPr/>
        </p:nvSpPr>
        <p:spPr>
          <a:xfrm>
            <a:off x="4958928" y="4256489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59A908-85C1-4BA3-8669-731576A21686}"/>
              </a:ext>
            </a:extLst>
          </p:cNvPr>
          <p:cNvSpPr/>
          <p:nvPr/>
        </p:nvSpPr>
        <p:spPr>
          <a:xfrm>
            <a:off x="4958928" y="5055545"/>
            <a:ext cx="1368152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6E335-70DE-42D5-9A59-6F0F9DFB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4923432" cy="31031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D27E76-E7C9-498A-A4FC-CF6EE0B7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7" y="3120428"/>
            <a:ext cx="5980114" cy="373757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72E3C59-6FD1-4F1B-8DDB-E8D03B01B0DC}"/>
              </a:ext>
            </a:extLst>
          </p:cNvPr>
          <p:cNvSpPr/>
          <p:nvPr/>
        </p:nvSpPr>
        <p:spPr>
          <a:xfrm>
            <a:off x="7674834" y="418737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7135B7F-9ED5-42D7-93CD-ACB1E0539226}"/>
              </a:ext>
            </a:extLst>
          </p:cNvPr>
          <p:cNvSpPr/>
          <p:nvPr/>
        </p:nvSpPr>
        <p:spPr>
          <a:xfrm>
            <a:off x="768305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4F39983-85D3-41C4-A0B0-EC7805EBEB7F}"/>
              </a:ext>
            </a:extLst>
          </p:cNvPr>
          <p:cNvSpPr/>
          <p:nvPr/>
        </p:nvSpPr>
        <p:spPr>
          <a:xfrm>
            <a:off x="4283968" y="5903006"/>
            <a:ext cx="496872" cy="4533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15.02.2022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3220FB-4A56-4375-8C3A-A401D90D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1" y="476672"/>
            <a:ext cx="4561101" cy="28254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DB9187-6978-4A55-8F45-FD2B3623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10" y="3256547"/>
            <a:ext cx="5731890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15.02.2022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539552" y="558073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F4084A-F043-4815-94B3-587BA574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624"/>
            <a:ext cx="4680520" cy="29021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95D18D-588F-4AC5-A222-88224EF2D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88840"/>
            <a:ext cx="4613709" cy="28612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C88FB6-A333-48F7-9711-B870CA0A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169" y="3911249"/>
            <a:ext cx="4770343" cy="297413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04518949-33C0-4598-A391-C48D3C24D709}"/>
              </a:ext>
            </a:extLst>
          </p:cNvPr>
          <p:cNvSpPr/>
          <p:nvPr/>
        </p:nvSpPr>
        <p:spPr>
          <a:xfrm>
            <a:off x="3707904" y="3350111"/>
            <a:ext cx="504056" cy="7872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455D04-6535-4214-976A-004BDC9614EE}"/>
              </a:ext>
            </a:extLst>
          </p:cNvPr>
          <p:cNvSpPr/>
          <p:nvPr/>
        </p:nvSpPr>
        <p:spPr>
          <a:xfrm>
            <a:off x="8235409" y="5979756"/>
            <a:ext cx="408649" cy="425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3" y="476672"/>
            <a:ext cx="3198870" cy="874368"/>
          </a:xfrm>
        </p:spPr>
        <p:txBody>
          <a:bodyPr/>
          <a:lstStyle/>
          <a:p>
            <a:r>
              <a:rPr lang="de-DE" sz="2000" dirty="0"/>
              <a:t>Altersgruppen in Bundesländer (SARS in ARS)</a:t>
            </a:r>
            <a:r>
              <a:rPr lang="de-DE" sz="1800" b="0" dirty="0"/>
              <a:t> - Datenstand 15.02.2022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EB29F5-AF68-42C0-8FFE-B9392EFF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00" y="3573017"/>
            <a:ext cx="5038148" cy="31564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4D932D-B0E7-4C4C-AD5E-A01D4469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29" y="44624"/>
            <a:ext cx="5174216" cy="324036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539D9B95-4D24-4373-9FD4-18DBB616E6B6}"/>
              </a:ext>
            </a:extLst>
          </p:cNvPr>
          <p:cNvSpPr/>
          <p:nvPr/>
        </p:nvSpPr>
        <p:spPr>
          <a:xfrm>
            <a:off x="4572000" y="140567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063CF2D-5756-4710-92C8-573DF9E1D86A}"/>
              </a:ext>
            </a:extLst>
          </p:cNvPr>
          <p:cNvSpPr/>
          <p:nvPr/>
        </p:nvSpPr>
        <p:spPr>
          <a:xfrm>
            <a:off x="4716016" y="3645024"/>
            <a:ext cx="504056" cy="9841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1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251520" y="-19213"/>
            <a:ext cx="91440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15.02.2022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6588224" y="162880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medizinischen Behandlungs-einrichtungen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179512" y="4941168"/>
            <a:ext cx="255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6329AA3-DE9E-41D7-8AD7-48D7CD1A8669}"/>
              </a:ext>
            </a:extLst>
          </p:cNvPr>
          <p:cNvSpPr txBox="1"/>
          <p:nvPr/>
        </p:nvSpPr>
        <p:spPr>
          <a:xfrm>
            <a:off x="6103229" y="2784413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125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154  174  175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Aktive Ausbrüche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B6C829-0960-4B3A-84EC-B6305B3FCE55}"/>
              </a:ext>
            </a:extLst>
          </p:cNvPr>
          <p:cNvSpPr txBox="1"/>
          <p:nvPr/>
        </p:nvSpPr>
        <p:spPr>
          <a:xfrm>
            <a:off x="177549" y="5445224"/>
            <a:ext cx="303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231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246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373  414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Aktive Ausbrüche</a:t>
            </a: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79DC1B4B-5267-4A09-888B-0DC6F6201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12200" y="1437767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E63101BA-2705-4E2C-B03F-D2DBC2CC4B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47864" y="4145473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Bildschirmpräsentation (4:3)</PresentationFormat>
  <Paragraphs>25</Paragraphs>
  <Slides>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Passus Wochenbericht:</vt:lpstr>
      <vt:lpstr>Laborauslastung (nach Laborstandort)</vt:lpstr>
      <vt:lpstr>PowerPoint-Präsentation</vt:lpstr>
      <vt:lpstr>Wo wird getestet (SARS in ARS) - Datenstand 15.02.2022</vt:lpstr>
      <vt:lpstr>Datenstand 15.02.2022  Anzahl der Testungen pro 100.000 Einwohner nach Altersgruppe und Woche </vt:lpstr>
      <vt:lpstr>Altersgruppen in Bundesländer (SARS in ARS) - Datenstand 15.02.2022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Wittke, Christian</cp:lastModifiedBy>
  <cp:revision>278</cp:revision>
  <dcterms:created xsi:type="dcterms:W3CDTF">2020-11-18T09:03:03Z</dcterms:created>
  <dcterms:modified xsi:type="dcterms:W3CDTF">2022-02-16T15:32:31Z</dcterms:modified>
</cp:coreProperties>
</file>