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55" r:id="rId3"/>
    <p:sldId id="756" r:id="rId4"/>
    <p:sldId id="757" r:id="rId5"/>
    <p:sldId id="765" r:id="rId6"/>
    <p:sldId id="768" r:id="rId7"/>
    <p:sldId id="766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8156" autoAdjust="0"/>
  </p:normalViewPr>
  <p:slideViewPr>
    <p:cSldViewPr snapToGrid="0" snapToObjects="1">
      <p:cViewPr varScale="1">
        <p:scale>
          <a:sx n="117" d="100"/>
          <a:sy n="117" d="100"/>
        </p:scale>
        <p:origin x="106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2-02-16\Lagebericht_Mittwoch_2022-02-1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2908477941966"/>
          <c:y val="3.3470123709519531E-2"/>
          <c:w val="0.88310892112324946"/>
          <c:h val="0.8270825005483325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3956736"/>
        <c:axId val="114618368"/>
      </c:barChart>
      <c:catAx>
        <c:axId val="11395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Sterbewoche 2020/2021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18368"/>
        <c:crosses val="autoZero"/>
        <c:auto val="1"/>
        <c:lblAlgn val="ctr"/>
        <c:lblOffset val="100"/>
        <c:tickLblSkip val="2"/>
        <c:noMultiLvlLbl val="1"/>
      </c:catAx>
      <c:valAx>
        <c:axId val="11461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der COVID-19-Todesfälle</a:t>
                </a:r>
              </a:p>
            </c:rich>
          </c:tx>
          <c:layout>
            <c:manualLayout>
              <c:xMode val="edge"/>
              <c:yMode val="edge"/>
              <c:x val="4.8814499520695425E-3"/>
              <c:y val="0.2908075834308217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3956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COVID-19-Todesfälle nach Altersgruppe und Sterbewoche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44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23F31B-3EC3-4C37-8B62-3195019EA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72" y="610431"/>
            <a:ext cx="7227049" cy="45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966B2A-F2AE-4CB8-B245-4181F90B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1" y="875707"/>
            <a:ext cx="7806716" cy="42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AE92FD-871D-47C2-842C-EEBC9483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26" y="799306"/>
            <a:ext cx="6143181" cy="43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C740-6AC1-4245-B5AE-6134056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6ED38-1387-45C3-8D7E-A2025EF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 nach Altersgruppe und Meldewoche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9DDE28-0DFE-4233-923E-4DA09A91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0679"/>
            <a:ext cx="7722031" cy="402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E5AB50-5933-4BA5-9C0E-60B7CC232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B53AE6-E91F-4DF5-B8B2-AA9CB094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433DE2-9E82-41D1-8A0B-935DD070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 (fixiert, aktualisiert, adjustiert)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12A9D1-AFA6-4720-85E7-3984F0C0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43" y="1313959"/>
            <a:ext cx="8206159" cy="38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9BABCD-C141-4147-9B3F-347124F4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18.02.2022</a:t>
            </a:r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1CF44401-D344-4DDC-87E4-57B2D3CE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COVID-19-Todesfälle nach Altersgruppe und Sterbewoche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529E241-EE5D-4AE0-B800-9CA0500D2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204028"/>
              </p:ext>
            </p:extLst>
          </p:nvPr>
        </p:nvGraphicFramePr>
        <p:xfrm>
          <a:off x="119270" y="716377"/>
          <a:ext cx="8873655" cy="426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07F89BA-A036-4EAB-9441-4F6E1EA75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Bildschirmpräsentation (16:9)</PresentationFormat>
  <Paragraphs>24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Inzidenz nach Altersgruppe und Meldewoche  </vt:lpstr>
      <vt:lpstr>Hospitalisierungsinzidenz (fixiert, aktualisiert, adjustiert)</vt:lpstr>
      <vt:lpstr>COVID-19-Todesfälle nach Altersgruppe und Sterbewoche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581</cp:revision>
  <dcterms:created xsi:type="dcterms:W3CDTF">2015-11-02T12:29:13Z</dcterms:created>
  <dcterms:modified xsi:type="dcterms:W3CDTF">2022-02-18T10:00:49Z</dcterms:modified>
</cp:coreProperties>
</file>