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55" r:id="rId3"/>
    <p:sldId id="769" r:id="rId4"/>
    <p:sldId id="756" r:id="rId5"/>
    <p:sldId id="757" r:id="rId6"/>
    <p:sldId id="765" r:id="rId7"/>
    <p:sldId id="768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8156" autoAdjust="0"/>
  </p:normalViewPr>
  <p:slideViewPr>
    <p:cSldViewPr snapToGrid="0" snapToObjects="1">
      <p:cViewPr varScale="1">
        <p:scale>
          <a:sx n="114" d="100"/>
          <a:sy n="114" d="100"/>
        </p:scale>
        <p:origin x="97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21.02.2022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21.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FF4F78-8BED-4435-B725-BFB608A5E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27" y="671118"/>
            <a:ext cx="7039838" cy="44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4A5998-8226-49AA-836A-1DE0415FAF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E48993-2A53-45C4-A50C-6B4D627F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E1967B-ABAF-458D-916D-5DB2C154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Labormeldungen pro Tag (DEMIS)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86D94A-68F6-426B-874C-FA7F927CD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6425"/>
            <a:ext cx="7838508" cy="39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6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2C59A0-2F68-443E-8FA5-45431406A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1" y="778985"/>
            <a:ext cx="7983645" cy="43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22AB81-41BF-4943-94C7-0D7C4CE7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37" y="872454"/>
            <a:ext cx="6039740" cy="42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AC740-6AC1-4245-B5AE-6134056E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76ED38-1387-45C3-8D7E-A2025EF1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Inzidenz nach Altersgruppe und Meldewoche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02667E6-1785-4D80-9626-A236421B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700"/>
            <a:ext cx="9144000" cy="44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E5AB50-5933-4BA5-9C0E-60B7CC232C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B53AE6-E91F-4DF5-B8B2-AA9CB094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433DE2-9E82-41D1-8A0B-935DD070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 (fixiert, aktualisiert, adjustiert)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83D44D-8AEA-4D00-8D19-3B5BCFB9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546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1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Bildschirmpräsentation (16:9)</PresentationFormat>
  <Paragraphs>20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Anzahl Labormeldungen pro Tag (DEMIS)</vt:lpstr>
      <vt:lpstr>Verlauf der 7-Tage-Inzidenz der Bundesländer</vt:lpstr>
      <vt:lpstr>Geografische Verteilung 7-Tage-Inzidenz nach Landkreis</vt:lpstr>
      <vt:lpstr>Inzidenz nach Altersgruppe und Meldewoche  </vt:lpstr>
      <vt:lpstr>Hospitalisierungsinzidenz (fixiert, aktualisiert, adjustiert)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585</cp:revision>
  <dcterms:created xsi:type="dcterms:W3CDTF">2015-11-02T12:29:13Z</dcterms:created>
  <dcterms:modified xsi:type="dcterms:W3CDTF">2022-02-21T11:59:40Z</dcterms:modified>
</cp:coreProperties>
</file>