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69" r:id="rId3"/>
    <p:sldId id="756" r:id="rId4"/>
    <p:sldId id="757" r:id="rId5"/>
    <p:sldId id="765" r:id="rId6"/>
    <p:sldId id="770" r:id="rId7"/>
    <p:sldId id="771" r:id="rId8"/>
    <p:sldId id="766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8156" autoAdjust="0"/>
  </p:normalViewPr>
  <p:slideViewPr>
    <p:cSldViewPr snapToGrid="0" snapToObjects="1">
      <p:cViewPr>
        <p:scale>
          <a:sx n="110" d="100"/>
          <a:sy n="110" d="100"/>
        </p:scale>
        <p:origin x="552" y="1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23.02.2022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23.02.2022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COVID-19-Todesfälle nach Altersgruppe und Sterbewoche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44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23. Februar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81CFFF-6B0F-45EA-B6A6-568EBC7B7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981" y="661851"/>
            <a:ext cx="6969528" cy="448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452DBC-15DF-4ADF-AC63-A91640D81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6" y="952115"/>
            <a:ext cx="7715222" cy="386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13AA8E-7471-4FC0-8EB3-B75A44A4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374" y="684401"/>
            <a:ext cx="5967251" cy="42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2D6592-D6FE-4E8B-A5CE-957CE81E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57" y="1043873"/>
            <a:ext cx="7396288" cy="3698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32901BC-4644-4B4B-BD40-7839858DB072}"/>
              </a:ext>
            </a:extLst>
          </p:cNvPr>
          <p:cNvCxnSpPr/>
          <p:nvPr/>
        </p:nvCxnSpPr>
        <p:spPr>
          <a:xfrm flipV="1">
            <a:off x="7848828" y="1492211"/>
            <a:ext cx="93033" cy="11219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EE4ECB-042F-4BBD-8113-D97A72F2EE66}"/>
              </a:ext>
            </a:extLst>
          </p:cNvPr>
          <p:cNvCxnSpPr>
            <a:cxnSpLocks/>
          </p:cNvCxnSpPr>
          <p:nvPr/>
        </p:nvCxnSpPr>
        <p:spPr>
          <a:xfrm>
            <a:off x="7848133" y="2009876"/>
            <a:ext cx="140245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E870436-1AFA-4894-BAE5-7E1F10D88935}"/>
              </a:ext>
            </a:extLst>
          </p:cNvPr>
          <p:cNvCxnSpPr>
            <a:cxnSpLocks/>
          </p:cNvCxnSpPr>
          <p:nvPr/>
        </p:nvCxnSpPr>
        <p:spPr>
          <a:xfrm>
            <a:off x="7872087" y="2718540"/>
            <a:ext cx="130779" cy="8075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27FA243-5F14-4AF7-8F1D-1E80DB6CC57C}"/>
              </a:ext>
            </a:extLst>
          </p:cNvPr>
          <p:cNvCxnSpPr>
            <a:cxnSpLocks/>
          </p:cNvCxnSpPr>
          <p:nvPr/>
        </p:nvCxnSpPr>
        <p:spPr>
          <a:xfrm>
            <a:off x="7899555" y="3467582"/>
            <a:ext cx="84611" cy="1339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1424F65-717A-45D0-837A-04F21C97B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BAAB34-3C39-4308-B9FE-8EB214AE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E489367-A303-416B-998E-132621AD0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Altersmedian nach klinischem Verlauf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1685242-2305-4239-AD64-BC0A730B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75657"/>
            <a:ext cx="7809810" cy="396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5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967793D-4815-42DA-8A1F-F1F454216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A6FB0C-476F-4E4F-AF18-95F92476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15AFAC7-0957-471A-8C20-134FDCE0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Verstorben - Grund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A4C1751-FB0B-47C8-B6BA-1F9675B00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0152"/>
            <a:ext cx="9144000" cy="390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6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9BABCD-C141-4147-9B3F-347124F4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23.02.2022</a:t>
            </a:r>
            <a:endParaRPr lang="de-DE" dirty="0"/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1CF44401-D344-4DDC-87E4-57B2D3CE6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COVID-19-Todesfälle nach Altersgruppe und Sterbewoche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9E4D88-861B-42E7-A598-837CC6C59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87" y="744467"/>
            <a:ext cx="8204771" cy="40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36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Bildschirmpräsentation (16:9)</PresentationFormat>
  <Paragraphs>24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  <vt:lpstr>Altersmedian nach klinischem Verlauf</vt:lpstr>
      <vt:lpstr>Verstorben - Grund</vt:lpstr>
      <vt:lpstr>COVID-19-Todesfälle nach Altersgruppe und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585</cp:revision>
  <dcterms:created xsi:type="dcterms:W3CDTF">2015-11-02T12:29:13Z</dcterms:created>
  <dcterms:modified xsi:type="dcterms:W3CDTF">2022-02-23T09:57:40Z</dcterms:modified>
</cp:coreProperties>
</file>