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7" r:id="rId3"/>
    <p:sldId id="269" r:id="rId4"/>
    <p:sldId id="333" r:id="rId5"/>
    <p:sldId id="334" r:id="rId6"/>
    <p:sldId id="335" r:id="rId7"/>
    <p:sldId id="336" r:id="rId8"/>
    <p:sldId id="261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81829" autoAdjust="0"/>
  </p:normalViewPr>
  <p:slideViewPr>
    <p:cSldViewPr>
      <p:cViewPr varScale="1">
        <p:scale>
          <a:sx n="55" d="100"/>
          <a:sy n="55" d="100"/>
        </p:scale>
        <p:origin x="18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94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4547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41365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14454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7455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854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424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612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2D48A-2E38-4EEC-9489-36CEEF5F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6FBF6F-1A3A-42B3-A557-A12F34B31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C1817C-83C2-4378-B5D0-90C27C94D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D663-9A9E-40BD-BE68-ADB601EC198B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2BE56C-1E09-42C8-AA70-8F7B6BCBE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CA2885-BE8C-452B-91CE-E729058D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E8DA-3CBC-4B13-9591-97179511C7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18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451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Testanzahl und –Kapazität</a:t>
            </a:r>
            <a:endParaRPr lang="de-DE" sz="3600" u="sng" dirty="0">
              <a:solidFill>
                <a:srgbClr val="FF00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C2B23F-1147-4F3F-A5CE-E0621558B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8" y="5229200"/>
            <a:ext cx="7170043" cy="14834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71B5A43-2512-43B1-849B-8FF1ED221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608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94FD-597F-45BD-83B0-4F3B1B11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/>
              <a:t>Laborauslastung</a:t>
            </a:r>
            <a:br>
              <a:rPr lang="de-DE" dirty="0"/>
            </a:br>
            <a:r>
              <a:rPr lang="de-DE" sz="2200" dirty="0"/>
              <a:t>(nach Laborstandort)</a:t>
            </a:r>
            <a:endParaRPr lang="de-DE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00A5218-8877-4BB6-821A-F72CDBDFB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425515"/>
              </p:ext>
            </p:extLst>
          </p:nvPr>
        </p:nvGraphicFramePr>
        <p:xfrm>
          <a:off x="1763688" y="1484784"/>
          <a:ext cx="5877272" cy="470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Acrobat Document" r:id="rId3" imgW="6858000" imgH="5486400" progId="AcroExch.Document.2017">
                  <p:embed/>
                </p:oleObj>
              </mc:Choice>
              <mc:Fallback>
                <p:oleObj name="Acrobat Document" r:id="rId3" imgW="6858000" imgH="54864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1484784"/>
                        <a:ext cx="5877272" cy="4701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4326C8B0-E365-4E3E-9D28-BE966DB34B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336299"/>
              </p:ext>
            </p:extLst>
          </p:nvPr>
        </p:nvGraphicFramePr>
        <p:xfrm>
          <a:off x="12596813" y="3079750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Acrobat Document" r:id="rId5" imgW="6858000" imgH="5486400" progId="AcroExch.Document.2017">
                  <p:embed/>
                </p:oleObj>
              </mc:Choice>
              <mc:Fallback>
                <p:oleObj name="Acrobat Document" r:id="rId5" imgW="6858000" imgH="54864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813" y="3079750"/>
                        <a:ext cx="68580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2E25CF95-3334-4C97-8B2E-14064560CC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622788"/>
              </p:ext>
            </p:extLst>
          </p:nvPr>
        </p:nvGraphicFramePr>
        <p:xfrm>
          <a:off x="971600" y="1092493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Acrobat Document" r:id="rId7" imgW="6858000" imgH="5486280" progId="AcroExch.Document.2017">
                  <p:embed/>
                </p:oleObj>
              </mc:Choice>
              <mc:Fallback>
                <p:oleObj name="Acrobat Document" r:id="rId7" imgW="6858000" imgH="548628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1600" y="1092493"/>
                        <a:ext cx="68580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8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5643004" y="1048375"/>
            <a:ext cx="360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 in 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</a:t>
            </a:r>
            <a:r>
              <a:rPr lang="de-DE" sz="2800" dirty="0">
                <a:solidFill>
                  <a:prstClr val="black"/>
                </a:solidFill>
                <a:latin typeface="Calibri"/>
              </a:rPr>
              <a:t>22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.02.2022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43CEFDC-9F2D-4B05-8691-131E11F076BB}"/>
              </a:ext>
            </a:extLst>
          </p:cNvPr>
          <p:cNvSpPr/>
          <p:nvPr/>
        </p:nvSpPr>
        <p:spPr>
          <a:xfrm>
            <a:off x="4958928" y="4256489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259A908-85C1-4BA3-8669-731576A21686}"/>
              </a:ext>
            </a:extLst>
          </p:cNvPr>
          <p:cNvSpPr/>
          <p:nvPr/>
        </p:nvSpPr>
        <p:spPr>
          <a:xfrm>
            <a:off x="4958928" y="5055545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72E3C59-6FD1-4F1B-8DDB-E8D03B01B0DC}"/>
              </a:ext>
            </a:extLst>
          </p:cNvPr>
          <p:cNvSpPr/>
          <p:nvPr/>
        </p:nvSpPr>
        <p:spPr>
          <a:xfrm>
            <a:off x="7674834" y="418737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7135B7F-9ED5-42D7-93CD-ACB1E0539226}"/>
              </a:ext>
            </a:extLst>
          </p:cNvPr>
          <p:cNvSpPr/>
          <p:nvPr/>
        </p:nvSpPr>
        <p:spPr>
          <a:xfrm>
            <a:off x="7683058" y="590300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4F39983-85D3-41C4-A0B0-EC7805EBEB7F}"/>
              </a:ext>
            </a:extLst>
          </p:cNvPr>
          <p:cNvSpPr/>
          <p:nvPr/>
        </p:nvSpPr>
        <p:spPr>
          <a:xfrm>
            <a:off x="4283968" y="590300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1553156-A522-47AD-A23B-E60D33B94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193435"/>
            <a:ext cx="6156176" cy="360347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A3EE7F8-45D1-4167-B9BE-FB23B6E11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24"/>
            <a:ext cx="5328592" cy="32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1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835F888-3B97-44B3-8441-77A793C3B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160" y="3531051"/>
            <a:ext cx="5588778" cy="2850277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" y="-253680"/>
            <a:ext cx="6742364" cy="874368"/>
          </a:xfrm>
        </p:spPr>
        <p:txBody>
          <a:bodyPr/>
          <a:lstStyle/>
          <a:p>
            <a:r>
              <a:rPr lang="de-DE" sz="2000" dirty="0"/>
              <a:t>Wo wird getestet (SARS in ARS)</a:t>
            </a:r>
            <a:r>
              <a:rPr lang="de-DE" sz="1800" b="0" dirty="0"/>
              <a:t> - Datenstand 22.02.2022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2F75E0-F0D8-402C-8A05-A8E25DD62C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42" y="3563826"/>
            <a:ext cx="4331962" cy="285027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74BFFE-5599-483C-9D3E-D3AA56CFB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67" y="443896"/>
            <a:ext cx="5224646" cy="2883054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E1A88AE9-7AAA-4651-A119-E075F39EE4EA}"/>
              </a:ext>
            </a:extLst>
          </p:cNvPr>
          <p:cNvSpPr/>
          <p:nvPr/>
        </p:nvSpPr>
        <p:spPr>
          <a:xfrm>
            <a:off x="1835696" y="3563826"/>
            <a:ext cx="1296144" cy="26734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01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928992" cy="944609"/>
          </a:xfrm>
        </p:spPr>
        <p:txBody>
          <a:bodyPr/>
          <a:lstStyle/>
          <a:p>
            <a:r>
              <a:rPr lang="de-DE" sz="2400" dirty="0"/>
              <a:t>Anzahl der Testungen pro 100.000 Einwohner nach Altersgruppe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02FD77-CA89-42C2-A580-D921539BA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591482"/>
            <a:ext cx="5853982" cy="30296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B3345BA-7D9C-4A34-862C-F032AFE4C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954760"/>
            <a:ext cx="5184576" cy="2930624"/>
          </a:xfrm>
          <a:prstGeom prst="rect">
            <a:avLst/>
          </a:prstGeom>
        </p:spPr>
      </p:pic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395536" y="3202704"/>
            <a:ext cx="7272808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Altersgruppe und Woche </a:t>
            </a:r>
          </a:p>
        </p:txBody>
      </p:sp>
    </p:spTree>
    <p:extLst>
      <p:ext uri="{BB962C8B-B14F-4D97-AF65-F5344CB8AC3E}">
        <p14:creationId xmlns:p14="http://schemas.microsoft.com/office/powerpoint/2010/main" val="22518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251520" y="-19213"/>
            <a:ext cx="9144000" cy="12926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Datenstand: </a:t>
            </a:r>
            <a:r>
              <a:rPr lang="de-DE" sz="2600" dirty="0">
                <a:solidFill>
                  <a:srgbClr val="045AA6"/>
                </a:solidFill>
                <a:latin typeface="Calibri"/>
              </a:rPr>
              <a:t>22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.02.2022</a:t>
            </a:r>
            <a:b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Ausbrüche in medizinischen Behandlungseinrichtungen und Alten- und Pflegeheimen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6588224" y="1628800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medizinische Behandlungs-einrichtungen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179512" y="4941168"/>
            <a:ext cx="255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Alten- und Pflegeheimen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329AA3-DE9E-41D7-8AD7-48D7CD1A8669}"/>
              </a:ext>
            </a:extLst>
          </p:cNvPr>
          <p:cNvSpPr txBox="1"/>
          <p:nvPr/>
        </p:nvSpPr>
        <p:spPr>
          <a:xfrm>
            <a:off x="6103229" y="2784413"/>
            <a:ext cx="2786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154  174  </a:t>
            </a:r>
            <a:r>
              <a:rPr lang="de-DE" sz="2000" b="1" dirty="0">
                <a:solidFill>
                  <a:prstClr val="black"/>
                </a:solidFill>
                <a:sym typeface="Wingdings" panose="05000000000000000000" pitchFamily="2" charset="2"/>
              </a:rPr>
              <a:t>175 184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Aktive Ausbrüche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7B6C829-0960-4B3A-84EC-B6305B3FCE55}"/>
              </a:ext>
            </a:extLst>
          </p:cNvPr>
          <p:cNvSpPr txBox="1"/>
          <p:nvPr/>
        </p:nvSpPr>
        <p:spPr>
          <a:xfrm>
            <a:off x="177549" y="5445224"/>
            <a:ext cx="3033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246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373  </a:t>
            </a:r>
            <a:r>
              <a:rPr lang="de-DE" sz="2000" b="1" dirty="0">
                <a:solidFill>
                  <a:prstClr val="black"/>
                </a:solidFill>
                <a:sym typeface="Wingdings" panose="05000000000000000000" pitchFamily="2" charset="2"/>
              </a:rPr>
              <a:t>414  471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Aktive Ausbrüche</a:t>
            </a:r>
          </a:p>
        </p:txBody>
      </p:sp>
      <p:pic>
        <p:nvPicPr>
          <p:cNvPr id="14" name="Picture">
            <a:extLst>
              <a:ext uri="{FF2B5EF4-FFF2-40B4-BE49-F238E27FC236}">
                <a16:creationId xmlns:a16="http://schemas.microsoft.com/office/drawing/2014/main" id="{79DC1B4B-5267-4A09-888B-0DC6F6201C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12200" y="1437767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6" name="Picture">
            <a:extLst>
              <a:ext uri="{FF2B5EF4-FFF2-40B4-BE49-F238E27FC236}">
                <a16:creationId xmlns:a16="http://schemas.microsoft.com/office/drawing/2014/main" id="{E63101BA-2705-4E2C-B03F-D2DBC2CC4B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347864" y="4145473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785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425F5BB-DA8B-4780-8A95-41799F15A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47" y="1334800"/>
            <a:ext cx="8448690" cy="454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4580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Bildschirmpräsentation (4:3)</PresentationFormat>
  <Paragraphs>19</Paragraphs>
  <Slides>7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ＭＳ 明朝</vt:lpstr>
      <vt:lpstr>Wingdings</vt:lpstr>
      <vt:lpstr>Larissa</vt:lpstr>
      <vt:lpstr>Office-Design</vt:lpstr>
      <vt:lpstr>Acrobat Document</vt:lpstr>
      <vt:lpstr>Testanzahl und –Kapazität</vt:lpstr>
      <vt:lpstr>Laborauslastung (nach Laborstandort)</vt:lpstr>
      <vt:lpstr>PowerPoint-Präsentation</vt:lpstr>
      <vt:lpstr>Wo wird getestet (SARS in ARS) - Datenstand 22.02.2022</vt:lpstr>
      <vt:lpstr>Anzahl der Testungen pro 100.000 Einwohner nach Altersgruppe und Woche 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Autor-1</cp:lastModifiedBy>
  <cp:revision>284</cp:revision>
  <dcterms:created xsi:type="dcterms:W3CDTF">2020-11-18T09:03:03Z</dcterms:created>
  <dcterms:modified xsi:type="dcterms:W3CDTF">2022-02-23T09:32:55Z</dcterms:modified>
</cp:coreProperties>
</file>