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769" r:id="rId3"/>
    <p:sldId id="770" r:id="rId4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88156" autoAdjust="0"/>
  </p:normalViewPr>
  <p:slideViewPr>
    <p:cSldViewPr snapToGrid="0" snapToObjects="1">
      <p:cViewPr varScale="1">
        <p:scale>
          <a:sx n="75" d="100"/>
          <a:sy n="75" d="100"/>
        </p:scale>
        <p:origin x="156" y="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25.02.2022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25.02.2022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Quelle: Lagebericht (aktuelle Automatisierung)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51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25.02.2022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Lagezentrum – </a:t>
            </a:r>
            <a:br>
              <a:rPr lang="de-DE" dirty="0"/>
            </a:br>
            <a:r>
              <a:rPr lang="de-DE" dirty="0"/>
              <a:t>Internationale Kommunikation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4A21E47D-844B-4BFD-B6A4-759E6CC5A8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25. Februar 2022</a:t>
            </a:r>
          </a:p>
        </p:txBody>
      </p:sp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641D1A1-5F96-4E6B-8F21-489FADAA2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DF360FD-75BC-4DE4-91C7-6EA97A12B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30C92FC0-4E43-4C42-896C-521C9AE9E123}"/>
              </a:ext>
            </a:extLst>
          </p:cNvPr>
          <p:cNvCxnSpPr>
            <a:cxnSpLocks/>
          </p:cNvCxnSpPr>
          <p:nvPr/>
        </p:nvCxnSpPr>
        <p:spPr>
          <a:xfrm>
            <a:off x="2523066" y="1325264"/>
            <a:ext cx="0" cy="2156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EFD14129-74CA-4384-ACB7-BF55F834ED1E}"/>
              </a:ext>
            </a:extLst>
          </p:cNvPr>
          <p:cNvGrpSpPr/>
          <p:nvPr/>
        </p:nvGrpSpPr>
        <p:grpSpPr>
          <a:xfrm>
            <a:off x="32126" y="443174"/>
            <a:ext cx="7908650" cy="4497239"/>
            <a:chOff x="32126" y="443174"/>
            <a:chExt cx="7908650" cy="4497239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17A1468F-BAC3-4B68-8B76-F89DC17D58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2766" y="443174"/>
              <a:ext cx="7568010" cy="4497239"/>
            </a:xfrm>
            <a:prstGeom prst="rect">
              <a:avLst/>
            </a:prstGeom>
            <a:ln>
              <a:noFill/>
            </a:ln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088E67C5-9A0F-4292-895D-B609786243EC}"/>
                </a:ext>
              </a:extLst>
            </p:cNvPr>
            <p:cNvSpPr txBox="1"/>
            <p:nvPr/>
          </p:nvSpPr>
          <p:spPr>
            <a:xfrm>
              <a:off x="5200700" y="4597986"/>
              <a:ext cx="23371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Kalenderwoche 2022</a:t>
              </a: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8951ED7A-B16B-4DC4-AF42-58D1750CB1CE}"/>
                </a:ext>
              </a:extLst>
            </p:cNvPr>
            <p:cNvSpPr txBox="1"/>
            <p:nvPr/>
          </p:nvSpPr>
          <p:spPr>
            <a:xfrm rot="16200000">
              <a:off x="-967161" y="2028744"/>
              <a:ext cx="23371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Anzahl Aktivitäten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126E5603-FF11-4605-AD83-4BE00BCAB71E}"/>
                </a:ext>
              </a:extLst>
            </p:cNvPr>
            <p:cNvSpPr txBox="1"/>
            <p:nvPr/>
          </p:nvSpPr>
          <p:spPr>
            <a:xfrm>
              <a:off x="1545166" y="863599"/>
              <a:ext cx="195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rgbClr val="FF0000"/>
                  </a:solidFill>
                </a:rPr>
                <a:t>Ende 2. KW,  Sa 15.01.2022, </a:t>
              </a:r>
              <a:r>
                <a:rPr lang="de-DE" sz="1200" dirty="0" err="1">
                  <a:solidFill>
                    <a:srgbClr val="FF0000"/>
                  </a:solidFill>
                </a:rPr>
                <a:t>Depriorisierung</a:t>
              </a:r>
              <a:r>
                <a:rPr lang="de-DE" sz="1200" dirty="0">
                  <a:solidFill>
                    <a:srgbClr val="FF0000"/>
                  </a:solidFill>
                </a:rPr>
                <a:t> int. KoNa</a:t>
              </a:r>
            </a:p>
          </p:txBody>
        </p:sp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B95D627A-3AA8-4861-A554-E68242C69F64}"/>
              </a:ext>
            </a:extLst>
          </p:cNvPr>
          <p:cNvSpPr txBox="1"/>
          <p:nvPr/>
        </p:nvSpPr>
        <p:spPr>
          <a:xfrm>
            <a:off x="1090588" y="3602567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(30%)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79E1D14-CEDC-45E1-8011-DE634643F9EC}"/>
              </a:ext>
            </a:extLst>
          </p:cNvPr>
          <p:cNvSpPr txBox="1"/>
          <p:nvPr/>
        </p:nvSpPr>
        <p:spPr>
          <a:xfrm>
            <a:off x="2068166" y="3464068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(38%)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B890D13-06C4-4966-BDE7-21FA56DFF3CB}"/>
              </a:ext>
            </a:extLst>
          </p:cNvPr>
          <p:cNvSpPr txBox="1"/>
          <p:nvPr/>
        </p:nvSpPr>
        <p:spPr>
          <a:xfrm>
            <a:off x="3068115" y="3435656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(42%)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60A78D8-9B23-42BD-BA2F-BAF51A721B59}"/>
              </a:ext>
            </a:extLst>
          </p:cNvPr>
          <p:cNvSpPr txBox="1"/>
          <p:nvPr/>
        </p:nvSpPr>
        <p:spPr>
          <a:xfrm>
            <a:off x="4067161" y="3840773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(19%)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986EDD7-75AF-4CDB-BB3F-AD1267F97566}"/>
              </a:ext>
            </a:extLst>
          </p:cNvPr>
          <p:cNvSpPr txBox="1"/>
          <p:nvPr/>
        </p:nvSpPr>
        <p:spPr>
          <a:xfrm>
            <a:off x="5040188" y="3727488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(19%)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94810AB-0D8C-4871-9450-27D3A95B17DD}"/>
              </a:ext>
            </a:extLst>
          </p:cNvPr>
          <p:cNvSpPr txBox="1"/>
          <p:nvPr/>
        </p:nvSpPr>
        <p:spPr>
          <a:xfrm>
            <a:off x="6040755" y="3815311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(15%)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21F385FE-CFA2-4FAC-84A5-FD0677658ECA}"/>
              </a:ext>
            </a:extLst>
          </p:cNvPr>
          <p:cNvSpPr txBox="1"/>
          <p:nvPr/>
        </p:nvSpPr>
        <p:spPr>
          <a:xfrm>
            <a:off x="7018333" y="3829211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(14%)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64AC0EEB-60E2-4F5D-8AC1-F112736A2D1C}"/>
              </a:ext>
            </a:extLst>
          </p:cNvPr>
          <p:cNvCxnSpPr/>
          <p:nvPr/>
        </p:nvCxnSpPr>
        <p:spPr>
          <a:xfrm>
            <a:off x="2523066" y="1325264"/>
            <a:ext cx="0" cy="2834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B0F2B96B-805C-4BE5-9213-4401861C28DD}"/>
              </a:ext>
            </a:extLst>
          </p:cNvPr>
          <p:cNvSpPr txBox="1"/>
          <p:nvPr/>
        </p:nvSpPr>
        <p:spPr>
          <a:xfrm>
            <a:off x="5530836" y="814575"/>
            <a:ext cx="320886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Ca. 66% aus Ausland; </a:t>
            </a:r>
            <a:br>
              <a:rPr lang="de-DE" dirty="0"/>
            </a:br>
            <a:r>
              <a:rPr lang="de-DE" dirty="0"/>
              <a:t>74% aus Ö, 9% Polen, 5% CH</a:t>
            </a:r>
          </a:p>
        </p:txBody>
      </p:sp>
    </p:spTree>
    <p:extLst>
      <p:ext uri="{BB962C8B-B14F-4D97-AF65-F5344CB8AC3E}">
        <p14:creationId xmlns:p14="http://schemas.microsoft.com/office/powerpoint/2010/main" val="60340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B028970-697B-4076-B612-4B802238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7109FBF-533A-404A-8FC2-61D753B2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CAF34F1-EC30-4FAC-9684-DFBE00740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3861"/>
            <a:ext cx="9144000" cy="343577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AE563F3-FF33-4CFA-8DA2-151297253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4999" y="3191208"/>
            <a:ext cx="816191" cy="46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83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Bildschirmpräsentation (16:9)</PresentationFormat>
  <Paragraphs>19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Lagezentrum –  Internationale Kommunikation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an der Heiden, Maria</cp:lastModifiedBy>
  <cp:revision>591</cp:revision>
  <dcterms:created xsi:type="dcterms:W3CDTF">2015-11-02T12:29:13Z</dcterms:created>
  <dcterms:modified xsi:type="dcterms:W3CDTF">2022-02-25T09:50:51Z</dcterms:modified>
</cp:coreProperties>
</file>