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769" r:id="rId3"/>
    <p:sldId id="772" r:id="rId4"/>
    <p:sldId id="756" r:id="rId5"/>
    <p:sldId id="757" r:id="rId6"/>
    <p:sldId id="771" r:id="rId7"/>
    <p:sldId id="770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8156" autoAdjust="0"/>
  </p:normalViewPr>
  <p:slideViewPr>
    <p:cSldViewPr snapToGrid="0" snapToObjects="1">
      <p:cViewPr varScale="1">
        <p:scale>
          <a:sx n="117" d="100"/>
          <a:sy n="117" d="100"/>
        </p:scale>
        <p:origin x="99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510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 oder Karten: A-Inzidenz 7 Tage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25.02.2022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25.02.2022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25.02.2022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25.02.2022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25.02.2022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25.02.2022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25.02.2022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25.02.2022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25.02.2022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25.02.2022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25. </a:t>
            </a:r>
            <a:r>
              <a:rPr lang="de-DE" dirty="0"/>
              <a:t>Februar 2022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25.02.2022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49" y="231409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DF360FD-75BC-4DE4-91C7-6EA97A12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8110A2C-3783-4FA0-AA5C-A158BA7FB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243" y="604157"/>
            <a:ext cx="6994925" cy="453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0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BCA5EA1-9F36-4780-8CCA-6C7D378789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4440FE2-2211-4260-B649-F42BED035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25.02.2022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7E2578-3881-4649-8F5F-8C911FCB2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F4AF15F-F97F-4464-88A8-39F247C88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1AF2360-FD5C-47AB-9594-795E40540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77" y="0"/>
            <a:ext cx="876924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49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25.02.2022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205615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0B33AE1-3EC5-4B02-B5D4-999CA480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924EDF2-6712-4B3B-A932-2142AC10F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26" y="952115"/>
            <a:ext cx="7666950" cy="419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25.02.2022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33BA7E2-A769-4720-B8E8-396E90E4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1021739-79E8-44F3-9856-2AD4917AB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254" y="777600"/>
            <a:ext cx="6173875" cy="43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05126D6-553C-438C-86A2-114C9AC5E9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41FA4CD-9D1E-4F14-A393-2A04E30FC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25.02.2022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467913-F812-4B20-A1C4-A5114F8EB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F376D1F-48D9-489D-98C9-4EDF300F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nach Altersgruppe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611BAD5-C643-4976-A276-E24182297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94" y="1208314"/>
            <a:ext cx="7553811" cy="393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39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26E9370-8BC4-4E74-990E-0DF653A01C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BC4694C-A8D4-4941-B2A3-EF6E930ED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25.02.2022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D3A89C-B064-4B5F-BDAF-6CA70B98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15CCCC7-744C-44C6-B215-9CA8A93F2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B34649F-222F-4964-86BC-6FEBEC44F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12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Bildschirmpräsentation (16:9)</PresentationFormat>
  <Paragraphs>24</Paragraphs>
  <Slides>7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 </vt:lpstr>
      <vt:lpstr>PowerPoint-Präsentation</vt:lpstr>
      <vt:lpstr>Verlauf der 7-Tage-Inzidenz der Bundesländer</vt:lpstr>
      <vt:lpstr>Geografische Verteilung 7-Tage-Inzidenz nach Landkreis</vt:lpstr>
      <vt:lpstr>7-Tage-Inzidenz nach Altersgruppe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591</cp:revision>
  <dcterms:created xsi:type="dcterms:W3CDTF">2015-11-02T12:29:13Z</dcterms:created>
  <dcterms:modified xsi:type="dcterms:W3CDTF">2022-02-25T09:59:24Z</dcterms:modified>
</cp:coreProperties>
</file>