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" ContentType="image/tif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769" r:id="rId3"/>
    <p:sldId id="770" r:id="rId4"/>
  </p:sldIdLst>
  <p:sldSz cx="9144000" cy="5143500" type="screen16x9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7E29"/>
    <a:srgbClr val="FF9900"/>
    <a:srgbClr val="CC6600"/>
    <a:srgbClr val="045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88156" autoAdjust="0"/>
  </p:normalViewPr>
  <p:slideViewPr>
    <p:cSldViewPr snapToGrid="0" snapToObjects="1">
      <p:cViewPr varScale="1">
        <p:scale>
          <a:sx n="75" d="100"/>
          <a:sy n="75" d="100"/>
        </p:scale>
        <p:origin x="156" y="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25.02.2022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25.02.2022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Quelle: Lagebericht (aktuelle Automatisierung)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3510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1038656"/>
            <a:ext cx="8752360" cy="3266654"/>
          </a:xfrm>
          <a:prstGeom prst="rect">
            <a:avLst/>
          </a:prstGeom>
          <a:solidFill>
            <a:srgbClr val="045AA6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3" name="Rechteck 12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038225"/>
            <a:ext cx="3319463" cy="3267075"/>
          </a:xfrm>
        </p:spPr>
        <p:txBody>
          <a:bodyPr/>
          <a:lstStyle/>
          <a:p>
            <a:endParaRPr lang="de-DE"/>
          </a:p>
        </p:txBody>
      </p:sp>
      <p:sp>
        <p:nvSpPr>
          <p:cNvPr id="20" name="Rechteck 19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 11" descr="PPT_Background_16zu9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6631"/>
            <a:ext cx="8747760" cy="3267456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1698593"/>
            <a:ext cx="5124112" cy="2008934"/>
          </a:xfrm>
          <a:prstGeom prst="rect">
            <a:avLst/>
          </a:prstGeom>
          <a:solidFill>
            <a:srgbClr val="367BB8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1511745"/>
            <a:ext cx="0" cy="2370308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1507252"/>
            <a:ext cx="0" cy="23748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hteck 24"/>
          <p:cNvSpPr/>
          <p:nvPr userDrawn="1"/>
        </p:nvSpPr>
        <p:spPr>
          <a:xfrm>
            <a:off x="8748465" y="1700478"/>
            <a:ext cx="395537" cy="2007048"/>
          </a:xfrm>
          <a:prstGeom prst="rect">
            <a:avLst/>
          </a:prstGeom>
          <a:solidFill>
            <a:srgbClr val="689CCA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2470601" y="4632408"/>
            <a:ext cx="1258226" cy="511093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/>
          <p:cNvSpPr/>
          <p:nvPr userDrawn="1"/>
        </p:nvSpPr>
        <p:spPr>
          <a:xfrm>
            <a:off x="89647" y="47176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>
          <a:xfrm>
            <a:off x="3934890" y="1700479"/>
            <a:ext cx="4504844" cy="1265345"/>
          </a:xfrm>
        </p:spPr>
        <p:txBody>
          <a:bodyPr lIns="252000" tIns="108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 bearbeiten</a:t>
            </a:r>
          </a:p>
        </p:txBody>
      </p:sp>
      <p:sp>
        <p:nvSpPr>
          <p:cNvPr id="14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2965825"/>
            <a:ext cx="4503737" cy="741702"/>
          </a:xfrm>
        </p:spPr>
        <p:txBody>
          <a:bodyPr lIns="252000" tIns="108000" rIns="252000" bIns="144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457200" y="1426319"/>
            <a:ext cx="7983646" cy="3244635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Inhaltsplatzhalter 2"/>
          <p:cNvSpPr>
            <a:spLocks noGrp="1"/>
          </p:cNvSpPr>
          <p:nvPr>
            <p:ph sz="quarter" idx="13"/>
          </p:nvPr>
        </p:nvSpPr>
        <p:spPr>
          <a:xfrm>
            <a:off x="457200" y="1426882"/>
            <a:ext cx="3882920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2"/>
          <p:cNvSpPr>
            <a:spLocks noGrp="1"/>
          </p:cNvSpPr>
          <p:nvPr>
            <p:ph sz="quarter" idx="14"/>
          </p:nvPr>
        </p:nvSpPr>
        <p:spPr>
          <a:xfrm>
            <a:off x="4580125" y="1426882"/>
            <a:ext cx="3860721" cy="323697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3890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68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2922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046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ti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38404"/>
            <a:ext cx="7983646" cy="71429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426882"/>
            <a:ext cx="7983646" cy="323697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4767263"/>
            <a:ext cx="1860421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4767263"/>
            <a:ext cx="2895600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>
                <a:solidFill>
                  <a:srgbClr val="045AA6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942862" y="4767263"/>
            <a:ext cx="496872" cy="273844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>
                <a:solidFill>
                  <a:srgbClr val="045AA6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Bild 6"/>
          <p:cNvPicPr/>
          <p:nvPr userDrawn="1"/>
        </p:nvPicPr>
        <p:blipFill>
          <a:blip r:embed="rId1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4288" y="244999"/>
            <a:ext cx="1530911" cy="446764"/>
          </a:xfrm>
          <a:prstGeom prst="rect">
            <a:avLst/>
          </a:prstGeom>
          <a:extLst>
            <a:ext uri="{FAA26D3D-D897-4be2-8F04-BA451C77F1D7}">
              <ma14:placeholderFlag xmlns="" xmlns:ma14="http://schemas.microsoft.com/office/mac/drawingml/2011/main"/>
            </a:ext>
          </a:extLst>
        </p:spPr>
      </p:pic>
      <p:grpSp>
        <p:nvGrpSpPr>
          <p:cNvPr id="19" name="Gruppierung 18"/>
          <p:cNvGrpSpPr/>
          <p:nvPr userDrawn="1"/>
        </p:nvGrpSpPr>
        <p:grpSpPr>
          <a:xfrm>
            <a:off x="457201" y="4843688"/>
            <a:ext cx="7996881" cy="318545"/>
            <a:chOff x="457200" y="6356350"/>
            <a:chExt cx="7996881" cy="526628"/>
          </a:xfrm>
        </p:grpSpPr>
        <p:cxnSp>
          <p:nvCxnSpPr>
            <p:cNvPr id="12" name="Gerade Verbindung 11"/>
            <p:cNvCxnSpPr/>
            <p:nvPr userDrawn="1"/>
          </p:nvCxnSpPr>
          <p:spPr>
            <a:xfrm>
              <a:off x="7931996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 Verbindung 12"/>
            <p:cNvCxnSpPr/>
            <p:nvPr userDrawn="1"/>
          </p:nvCxnSpPr>
          <p:spPr>
            <a:xfrm>
              <a:off x="2594239" y="6366707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 Verbindung 13"/>
            <p:cNvCxnSpPr/>
            <p:nvPr userDrawn="1"/>
          </p:nvCxnSpPr>
          <p:spPr>
            <a:xfrm>
              <a:off x="457200" y="6356350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 Verbindung 15"/>
            <p:cNvCxnSpPr/>
            <p:nvPr userDrawn="1"/>
          </p:nvCxnSpPr>
          <p:spPr>
            <a:xfrm>
              <a:off x="8454081" y="6381328"/>
              <a:ext cx="0" cy="501650"/>
            </a:xfrm>
            <a:prstGeom prst="line">
              <a:avLst/>
            </a:prstGeom>
            <a:ln w="6350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4" r:id="rId5"/>
    <p:sldLayoutId id="2147483655" r:id="rId6"/>
    <p:sldLayoutId id="2147483657" r:id="rId7"/>
    <p:sldLayoutId id="2147483658" r:id="rId8"/>
    <p:sldLayoutId id="2147483659" r:id="rId9"/>
  </p:sldLayoutIdLst>
  <p:hf hdr="0" ft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45AA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45AA6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Lagezentrum – </a:t>
            </a:r>
            <a:br>
              <a:rPr lang="de-DE" dirty="0"/>
            </a:br>
            <a:r>
              <a:rPr lang="de-DE" dirty="0"/>
              <a:t>Internationale Kommunikation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A21E47D-844B-4BFD-B6A4-759E6CC5A89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25. Februar 2022</a:t>
            </a:r>
          </a:p>
        </p:txBody>
      </p:sp>
    </p:spTree>
    <p:extLst>
      <p:ext uri="{BB962C8B-B14F-4D97-AF65-F5344CB8AC3E}">
        <p14:creationId xmlns:p14="http://schemas.microsoft.com/office/powerpoint/2010/main" val="1792330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641D1A1-5F96-4E6B-8F21-489FADAA2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DF360FD-75BC-4DE4-91C7-6EA97A12B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2</a:t>
            </a:fld>
            <a:endParaRPr lang="de-DE"/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30C92FC0-4E43-4C42-896C-521C9AE9E123}"/>
              </a:ext>
            </a:extLst>
          </p:cNvPr>
          <p:cNvCxnSpPr>
            <a:cxnSpLocks/>
          </p:cNvCxnSpPr>
          <p:nvPr/>
        </p:nvCxnSpPr>
        <p:spPr>
          <a:xfrm>
            <a:off x="2523066" y="1325264"/>
            <a:ext cx="0" cy="2156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EFD14129-74CA-4384-ACB7-BF55F834ED1E}"/>
              </a:ext>
            </a:extLst>
          </p:cNvPr>
          <p:cNvGrpSpPr/>
          <p:nvPr/>
        </p:nvGrpSpPr>
        <p:grpSpPr>
          <a:xfrm>
            <a:off x="32126" y="443174"/>
            <a:ext cx="7908650" cy="4497239"/>
            <a:chOff x="32126" y="443174"/>
            <a:chExt cx="7908650" cy="4497239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17A1468F-BAC3-4B68-8B76-F89DC17D58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2766" y="443174"/>
              <a:ext cx="7568010" cy="4497239"/>
            </a:xfrm>
            <a:prstGeom prst="rect">
              <a:avLst/>
            </a:prstGeom>
            <a:ln>
              <a:noFill/>
            </a:ln>
          </p:spPr>
        </p:pic>
        <p:sp>
          <p:nvSpPr>
            <p:cNvPr id="5" name="Textfeld 4">
              <a:extLst>
                <a:ext uri="{FF2B5EF4-FFF2-40B4-BE49-F238E27FC236}">
                  <a16:creationId xmlns:a16="http://schemas.microsoft.com/office/drawing/2014/main" id="{088E67C5-9A0F-4292-895D-B609786243EC}"/>
                </a:ext>
              </a:extLst>
            </p:cNvPr>
            <p:cNvSpPr txBox="1"/>
            <p:nvPr/>
          </p:nvSpPr>
          <p:spPr>
            <a:xfrm>
              <a:off x="5200700" y="4597986"/>
              <a:ext cx="23371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Kalenderwoche 2022</a:t>
              </a:r>
            </a:p>
          </p:txBody>
        </p: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8951ED7A-B16B-4DC4-AF42-58D1750CB1CE}"/>
                </a:ext>
              </a:extLst>
            </p:cNvPr>
            <p:cNvSpPr txBox="1"/>
            <p:nvPr/>
          </p:nvSpPr>
          <p:spPr>
            <a:xfrm rot="16200000">
              <a:off x="-967161" y="2028744"/>
              <a:ext cx="233712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dirty="0"/>
                <a:t>Anzahl Aktivitäten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126E5603-FF11-4605-AD83-4BE00BCAB71E}"/>
                </a:ext>
              </a:extLst>
            </p:cNvPr>
            <p:cNvSpPr txBox="1"/>
            <p:nvPr/>
          </p:nvSpPr>
          <p:spPr>
            <a:xfrm>
              <a:off x="1545166" y="863599"/>
              <a:ext cx="19558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rgbClr val="FF0000"/>
                  </a:solidFill>
                </a:rPr>
                <a:t>Ende 2. KW,  Sa 15.01.2022, </a:t>
              </a:r>
              <a:r>
                <a:rPr lang="de-DE" sz="1200" dirty="0" err="1">
                  <a:solidFill>
                    <a:srgbClr val="FF0000"/>
                  </a:solidFill>
                </a:rPr>
                <a:t>Depriorisierung</a:t>
              </a:r>
              <a:r>
                <a:rPr lang="de-DE" sz="1200" dirty="0">
                  <a:solidFill>
                    <a:srgbClr val="FF0000"/>
                  </a:solidFill>
                </a:rPr>
                <a:t> int. KoNa</a:t>
              </a:r>
            </a:p>
          </p:txBody>
        </p:sp>
      </p:grpSp>
      <p:sp>
        <p:nvSpPr>
          <p:cNvPr id="20" name="Textfeld 19">
            <a:extLst>
              <a:ext uri="{FF2B5EF4-FFF2-40B4-BE49-F238E27FC236}">
                <a16:creationId xmlns:a16="http://schemas.microsoft.com/office/drawing/2014/main" id="{B95D627A-3AA8-4861-A554-E68242C69F64}"/>
              </a:ext>
            </a:extLst>
          </p:cNvPr>
          <p:cNvSpPr txBox="1"/>
          <p:nvPr/>
        </p:nvSpPr>
        <p:spPr>
          <a:xfrm>
            <a:off x="1090588" y="3602567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(30%)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A79E1D14-CEDC-45E1-8011-DE634643F9EC}"/>
              </a:ext>
            </a:extLst>
          </p:cNvPr>
          <p:cNvSpPr txBox="1"/>
          <p:nvPr/>
        </p:nvSpPr>
        <p:spPr>
          <a:xfrm>
            <a:off x="2068166" y="3464068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(38%)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BB890D13-06C4-4966-BDE7-21FA56DFF3CB}"/>
              </a:ext>
            </a:extLst>
          </p:cNvPr>
          <p:cNvSpPr txBox="1"/>
          <p:nvPr/>
        </p:nvSpPr>
        <p:spPr>
          <a:xfrm>
            <a:off x="3068115" y="3435656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(42%)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60A78D8-9B23-42BD-BA2F-BAF51A721B59}"/>
              </a:ext>
            </a:extLst>
          </p:cNvPr>
          <p:cNvSpPr txBox="1"/>
          <p:nvPr/>
        </p:nvSpPr>
        <p:spPr>
          <a:xfrm>
            <a:off x="4067161" y="3840773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(19%)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E986EDD7-75AF-4CDB-BB3F-AD1267F97566}"/>
              </a:ext>
            </a:extLst>
          </p:cNvPr>
          <p:cNvSpPr txBox="1"/>
          <p:nvPr/>
        </p:nvSpPr>
        <p:spPr>
          <a:xfrm>
            <a:off x="5040188" y="3727488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(19%)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694810AB-0D8C-4871-9450-27D3A95B17DD}"/>
              </a:ext>
            </a:extLst>
          </p:cNvPr>
          <p:cNvSpPr txBox="1"/>
          <p:nvPr/>
        </p:nvSpPr>
        <p:spPr>
          <a:xfrm>
            <a:off x="6040755" y="3815311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(15%)</a:t>
            </a: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21F385FE-CFA2-4FAC-84A5-FD0677658ECA}"/>
              </a:ext>
            </a:extLst>
          </p:cNvPr>
          <p:cNvSpPr txBox="1"/>
          <p:nvPr/>
        </p:nvSpPr>
        <p:spPr>
          <a:xfrm>
            <a:off x="7018333" y="3829211"/>
            <a:ext cx="607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>
                <a:solidFill>
                  <a:schemeClr val="bg1"/>
                </a:solidFill>
              </a:rPr>
              <a:t>(14%)</a:t>
            </a:r>
          </a:p>
        </p:txBody>
      </p: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64AC0EEB-60E2-4F5D-8AC1-F112736A2D1C}"/>
              </a:ext>
            </a:extLst>
          </p:cNvPr>
          <p:cNvCxnSpPr/>
          <p:nvPr/>
        </p:nvCxnSpPr>
        <p:spPr>
          <a:xfrm>
            <a:off x="2523066" y="1325264"/>
            <a:ext cx="0" cy="2834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feld 28">
            <a:extLst>
              <a:ext uri="{FF2B5EF4-FFF2-40B4-BE49-F238E27FC236}">
                <a16:creationId xmlns:a16="http://schemas.microsoft.com/office/drawing/2014/main" id="{B0F2B96B-805C-4BE5-9213-4401861C28DD}"/>
              </a:ext>
            </a:extLst>
          </p:cNvPr>
          <p:cNvSpPr txBox="1"/>
          <p:nvPr/>
        </p:nvSpPr>
        <p:spPr>
          <a:xfrm>
            <a:off x="5530836" y="814575"/>
            <a:ext cx="320886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Ca. 66% aus Ausland; </a:t>
            </a:r>
            <a:br>
              <a:rPr lang="de-DE" dirty="0"/>
            </a:br>
            <a:r>
              <a:rPr lang="de-DE" dirty="0"/>
              <a:t>74% aus Ö, 9% Polen, 5% CH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A3AA6F-0A35-48B5-A31C-1EF04138DEDF}"/>
              </a:ext>
            </a:extLst>
          </p:cNvPr>
          <p:cNvCxnSpPr/>
          <p:nvPr/>
        </p:nvCxnSpPr>
        <p:spPr>
          <a:xfrm>
            <a:off x="872067" y="3268134"/>
            <a:ext cx="756766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feld 26">
            <a:extLst>
              <a:ext uri="{FF2B5EF4-FFF2-40B4-BE49-F238E27FC236}">
                <a16:creationId xmlns:a16="http://schemas.microsoft.com/office/drawing/2014/main" id="{2247AB6B-9CEE-4B8C-8C72-D6C733CEEF99}"/>
              </a:ext>
            </a:extLst>
          </p:cNvPr>
          <p:cNvSpPr txBox="1"/>
          <p:nvPr/>
        </p:nvSpPr>
        <p:spPr>
          <a:xfrm>
            <a:off x="4134896" y="2921219"/>
            <a:ext cx="60718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b="1" dirty="0">
                <a:solidFill>
                  <a:schemeClr val="bg1"/>
                </a:solidFill>
              </a:rPr>
              <a:t>473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DC6C334E-9572-43F2-8BEB-3F14548FA85A}"/>
              </a:ext>
            </a:extLst>
          </p:cNvPr>
          <p:cNvSpPr txBox="1"/>
          <p:nvPr/>
        </p:nvSpPr>
        <p:spPr>
          <a:xfrm>
            <a:off x="7595912" y="2737270"/>
            <a:ext cx="1421401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dirty="0"/>
              <a:t>2020-2022: ca. 350 Aktivitäten/Woche</a:t>
            </a:r>
          </a:p>
        </p:txBody>
      </p:sp>
    </p:spTree>
    <p:extLst>
      <p:ext uri="{BB962C8B-B14F-4D97-AF65-F5344CB8AC3E}">
        <p14:creationId xmlns:p14="http://schemas.microsoft.com/office/powerpoint/2010/main" val="603402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B028970-697B-4076-B612-4B802238F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25.02.2022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7109FBF-533A-404A-8FC2-61D753B21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3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CAF34F1-EC30-4FAC-9684-DFBE00740B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3861"/>
            <a:ext cx="9144000" cy="343577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AE563F3-FF33-4CFA-8DA2-1512972536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4999" y="3191208"/>
            <a:ext cx="816191" cy="469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083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Bildschirmpräsentation (16:9)</PresentationFormat>
  <Paragraphs>21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ＭＳ 明朝</vt:lpstr>
      <vt:lpstr>Wingdings</vt:lpstr>
      <vt:lpstr>Office-Design</vt:lpstr>
      <vt:lpstr>Lagezentrum –  Internationale Kommunikation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an der Heiden, Maria</cp:lastModifiedBy>
  <cp:revision>596</cp:revision>
  <dcterms:created xsi:type="dcterms:W3CDTF">2015-11-02T12:29:13Z</dcterms:created>
  <dcterms:modified xsi:type="dcterms:W3CDTF">2022-02-25T12:10:04Z</dcterms:modified>
</cp:coreProperties>
</file>