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69" r:id="rId3"/>
    <p:sldId id="756" r:id="rId4"/>
    <p:sldId id="757" r:id="rId5"/>
    <p:sldId id="771" r:id="rId6"/>
    <p:sldId id="772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8156" autoAdjust="0"/>
  </p:normalViewPr>
  <p:slideViewPr>
    <p:cSldViewPr snapToGrid="0" snapToObjects="1">
      <p:cViewPr varScale="1">
        <p:scale>
          <a:sx n="115" d="100"/>
          <a:sy n="115" d="100"/>
        </p:scale>
        <p:origin x="118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1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12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28.02.2022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F360FD-75BC-4DE4-91C7-6EA97A12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D04A19-D237-4763-8D6B-F08D5FDE5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28687"/>
            <a:ext cx="6956973" cy="44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0B33AE1-3EC5-4B02-B5D4-999CA480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05820C-88FA-4A34-B9E7-839A51D8D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5" y="807898"/>
            <a:ext cx="7871839" cy="43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3BA7E2-A769-4720-B8E8-396E90E4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9DCC10-4D0C-467E-980F-5507DB731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015" y="773084"/>
            <a:ext cx="6180262" cy="43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1FA4CD-9D1E-4F14-A393-2A04E30F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467913-F812-4B20-A1C4-A5114F8E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F376D1F-48D9-489D-98C9-4EDF300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D4BCE0-9E43-4507-9BCE-C291E9FC3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695"/>
            <a:ext cx="7550065" cy="37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3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50ABA7-09E7-45AC-9B89-D1A218538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A71D5C-E7F7-466B-82DE-88742711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28.02.2022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80C080-1E24-432B-BBC9-9754E38C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E8A7DCF-3690-494D-AC0E-044BC906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AD05D47-A436-483A-9742-DD3D7F9AA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15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1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Bildschirmpräsentation (16:9)</PresentationFormat>
  <Paragraphs>23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 nach Altersgruppe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595</cp:revision>
  <dcterms:created xsi:type="dcterms:W3CDTF">2015-11-02T12:29:13Z</dcterms:created>
  <dcterms:modified xsi:type="dcterms:W3CDTF">2022-02-28T11:56:21Z</dcterms:modified>
</cp:coreProperties>
</file>