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65" r:id="rId6"/>
    <p:sldId id="771" r:id="rId7"/>
    <p:sldId id="770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8156" autoAdjust="0"/>
  </p:normalViewPr>
  <p:slideViewPr>
    <p:cSldViewPr snapToGrid="0" snapToObjects="1">
      <p:cViewPr varScale="1">
        <p:scale>
          <a:sx n="115" d="100"/>
          <a:sy n="115" d="100"/>
        </p:scale>
        <p:origin x="113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02.03.2022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02. März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CDF5BC-75D0-4A5D-A3C9-8DCDCF713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891" y="661851"/>
            <a:ext cx="6784868" cy="437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EDE2CE-A956-4E61-81E0-5F764327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189" y="783920"/>
            <a:ext cx="6948185" cy="379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70ED27-8C0A-4005-B474-C65D32206FC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408" y="845031"/>
            <a:ext cx="5617506" cy="3788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32901BC-4644-4B4B-BD40-7839858DB072}"/>
              </a:ext>
            </a:extLst>
          </p:cNvPr>
          <p:cNvCxnSpPr/>
          <p:nvPr/>
        </p:nvCxnSpPr>
        <p:spPr>
          <a:xfrm flipV="1">
            <a:off x="7848828" y="1492211"/>
            <a:ext cx="93033" cy="11219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EE4ECB-042F-4BBD-8113-D97A72F2EE66}"/>
              </a:ext>
            </a:extLst>
          </p:cNvPr>
          <p:cNvCxnSpPr>
            <a:cxnSpLocks/>
          </p:cNvCxnSpPr>
          <p:nvPr/>
        </p:nvCxnSpPr>
        <p:spPr>
          <a:xfrm>
            <a:off x="7848133" y="2009876"/>
            <a:ext cx="140245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E870436-1AFA-4894-BAE5-7E1F10D88935}"/>
              </a:ext>
            </a:extLst>
          </p:cNvPr>
          <p:cNvCxnSpPr>
            <a:cxnSpLocks/>
          </p:cNvCxnSpPr>
          <p:nvPr/>
        </p:nvCxnSpPr>
        <p:spPr>
          <a:xfrm>
            <a:off x="7872087" y="2718540"/>
            <a:ext cx="130779" cy="8075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27FA243-5F14-4AF7-8F1D-1E80DB6CC57C}"/>
              </a:ext>
            </a:extLst>
          </p:cNvPr>
          <p:cNvCxnSpPr>
            <a:cxnSpLocks/>
          </p:cNvCxnSpPr>
          <p:nvPr/>
        </p:nvCxnSpPr>
        <p:spPr>
          <a:xfrm>
            <a:off x="7899555" y="3467582"/>
            <a:ext cx="84611" cy="1339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596A6D67-2232-4404-A016-E1BA6355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56" y="1018604"/>
            <a:ext cx="7497318" cy="374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988902C-9D7B-4D1A-96FB-244FCCB66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0B343A-B33B-40A7-AAB1-068B719D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F3BE48-0CC2-40BC-A9DC-D616577B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Hospitalisierungsinzidenz nach Altersgruppe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0358F0-2623-4DF0-B015-60FA51C59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85" y="1197032"/>
            <a:ext cx="8456715" cy="394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B30189-230B-46B0-812E-AE01D2B33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49775E-121D-4686-9D29-149C8876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COVID-19-Todesfälle nach Sterbewoche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64AEE6-C056-43BB-8A16-E12BBE50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6319"/>
            <a:ext cx="6802616" cy="32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1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Bildschirmpräsentation (16:9)</PresentationFormat>
  <Paragraphs>20</Paragraphs>
  <Slides>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Hospitalisierungsinzidenz nach Altersgruppe</vt:lpstr>
      <vt:lpstr>COVID-19-Todesfälle nach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591</cp:revision>
  <dcterms:created xsi:type="dcterms:W3CDTF">2015-11-02T12:29:13Z</dcterms:created>
  <dcterms:modified xsi:type="dcterms:W3CDTF">2022-03-02T09:58:05Z</dcterms:modified>
</cp:coreProperties>
</file>