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9" r:id="rId4"/>
    <p:sldId id="331" r:id="rId5"/>
    <p:sldId id="332" r:id="rId6"/>
    <p:sldId id="330" r:id="rId7"/>
    <p:sldId id="323" r:id="rId8"/>
    <p:sldId id="28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1829" autoAdjust="0"/>
  </p:normalViewPr>
  <p:slideViewPr>
    <p:cSldViewPr>
      <p:cViewPr varScale="1">
        <p:scale>
          <a:sx n="107" d="100"/>
          <a:sy n="107" d="100"/>
        </p:scale>
        <p:origin x="20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328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170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647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507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212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5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11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58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94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2BE10A-458E-4A21-9019-4239EA073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" y="844315"/>
            <a:ext cx="9144000" cy="441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328AAA5-CD59-42C7-84D2-75320C60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064621"/>
            <a:ext cx="61341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326C8B0-E365-4E3E-9D28-BE966DB34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36299"/>
              </p:ext>
            </p:extLst>
          </p:nvPr>
        </p:nvGraphicFramePr>
        <p:xfrm>
          <a:off x="12596813" y="307975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Acrobat Document" r:id="rId5" imgW="6858000" imgH="5486400" progId="AcroExch.Document.2017">
                  <p:embed/>
                </p:oleObj>
              </mc:Choice>
              <mc:Fallback>
                <p:oleObj name="Acrobat Document" r:id="rId5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813" y="3079750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066C8DA-3F97-4510-9B42-32F5F4A86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58275"/>
              </p:ext>
            </p:extLst>
          </p:nvPr>
        </p:nvGraphicFramePr>
        <p:xfrm>
          <a:off x="1143000" y="1276201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Acrobat Document" r:id="rId7" imgW="6858000" imgH="5486280" progId="AcroExch.Document.2017">
                  <p:embed/>
                </p:oleObj>
              </mc:Choice>
              <mc:Fallback>
                <p:oleObj name="Acrobat Document" r:id="rId7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1276201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44016B0-57F8-45C0-8E54-EEF484F14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281" y="3068960"/>
            <a:ext cx="6046719" cy="379017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01.03.2022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6516216" y="4979274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810633-552E-4486-90B0-E406428DD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30441" cy="3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5E1F23-2337-4772-B5CE-ABF67306F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5" y="3429000"/>
            <a:ext cx="5172491" cy="32884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A4D01D-45B1-456E-80C4-72D9A4D8A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-27384"/>
            <a:ext cx="5313412" cy="333851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" y="476672"/>
            <a:ext cx="3198870" cy="874368"/>
          </a:xfrm>
        </p:spPr>
        <p:txBody>
          <a:bodyPr/>
          <a:lstStyle/>
          <a:p>
            <a:r>
              <a:rPr lang="de-DE" sz="2000" dirty="0"/>
              <a:t>Altersgruppen in Bundesländer (SARS in ARS)</a:t>
            </a:r>
            <a:r>
              <a:rPr lang="de-DE" sz="1800" b="0" dirty="0"/>
              <a:t> - Datenstand 01.03.2022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39D9B95-4D24-4373-9FD4-18DBB616E6B6}"/>
              </a:ext>
            </a:extLst>
          </p:cNvPr>
          <p:cNvSpPr/>
          <p:nvPr/>
        </p:nvSpPr>
        <p:spPr>
          <a:xfrm>
            <a:off x="4644008" y="133292"/>
            <a:ext cx="504056" cy="9841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063CF2D-5756-4710-92C8-573DF9E1D86A}"/>
              </a:ext>
            </a:extLst>
          </p:cNvPr>
          <p:cNvSpPr/>
          <p:nvPr/>
        </p:nvSpPr>
        <p:spPr>
          <a:xfrm>
            <a:off x="4788024" y="3573016"/>
            <a:ext cx="504056" cy="9841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4E71C2B-5C3A-4202-987E-084DE0B021D7}"/>
              </a:ext>
            </a:extLst>
          </p:cNvPr>
          <p:cNvSpPr/>
          <p:nvPr/>
        </p:nvSpPr>
        <p:spPr>
          <a:xfrm>
            <a:off x="6222731" y="3501008"/>
            <a:ext cx="504056" cy="9841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2655AE8-9527-41DF-AD14-2040EC846421}"/>
              </a:ext>
            </a:extLst>
          </p:cNvPr>
          <p:cNvSpPr/>
          <p:nvPr/>
        </p:nvSpPr>
        <p:spPr>
          <a:xfrm>
            <a:off x="6149488" y="0"/>
            <a:ext cx="504056" cy="9841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E64FE5F-CC54-420C-AFEF-A573DC411C30}"/>
              </a:ext>
            </a:extLst>
          </p:cNvPr>
          <p:cNvSpPr/>
          <p:nvPr/>
        </p:nvSpPr>
        <p:spPr>
          <a:xfrm>
            <a:off x="4716016" y="2204864"/>
            <a:ext cx="504056" cy="9841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FF4500B-8D53-4D9A-8B11-DE06D5AC40CA}"/>
              </a:ext>
            </a:extLst>
          </p:cNvPr>
          <p:cNvSpPr/>
          <p:nvPr/>
        </p:nvSpPr>
        <p:spPr>
          <a:xfrm>
            <a:off x="4788024" y="5444202"/>
            <a:ext cx="504056" cy="9841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1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01.03.2022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78C8C4-9F6B-4F95-B169-F7850E81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567909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01.03.2022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4518949-33C0-4598-A391-C48D3C24D709}"/>
              </a:ext>
            </a:extLst>
          </p:cNvPr>
          <p:cNvSpPr/>
          <p:nvPr/>
        </p:nvSpPr>
        <p:spPr>
          <a:xfrm>
            <a:off x="3707904" y="3350111"/>
            <a:ext cx="504056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9F2D56-875A-4242-A998-EC5F3714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26299"/>
            <a:ext cx="4580962" cy="29021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ECB52B-7F3B-453C-865F-5E682D4C1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146"/>
            <a:ext cx="4546339" cy="28177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09772A-1F87-4536-B0C6-666D6E31D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802" y="3957471"/>
            <a:ext cx="4646521" cy="29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01.03.2022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174  175  184  208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373  414  471  517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156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182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3D18026C-6D5C-45A4-A9BA-898E94003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34838" y="140613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81598663-6852-44A0-BFA4-26160DDBF5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26679" y="4091721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Bildschirmpräsentation (4:3)</PresentationFormat>
  <Paragraphs>24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Altersgruppen in Bundesländer (SARS in ARS) - Datenstand 01.03.2022</vt:lpstr>
      <vt:lpstr>Wo wird getestet (SARS in ARS) - Datenstand 01.03.2022</vt:lpstr>
      <vt:lpstr>Datenstand 01.03.2022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286</cp:revision>
  <dcterms:created xsi:type="dcterms:W3CDTF">2020-11-18T09:03:03Z</dcterms:created>
  <dcterms:modified xsi:type="dcterms:W3CDTF">2022-03-02T09:35:06Z</dcterms:modified>
</cp:coreProperties>
</file>