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69" r:id="rId3"/>
    <p:sldId id="770" r:id="rId4"/>
    <p:sldId id="772" r:id="rId5"/>
    <p:sldId id="756" r:id="rId6"/>
    <p:sldId id="757" r:id="rId7"/>
    <p:sldId id="765" r:id="rId8"/>
    <p:sldId id="771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156" autoAdjust="0"/>
  </p:normalViewPr>
  <p:slideViewPr>
    <p:cSldViewPr snapToGrid="0" snapToObjects="1">
      <p:cViewPr varScale="1">
        <p:scale>
          <a:sx n="115" d="100"/>
          <a:sy n="115" d="100"/>
        </p:scale>
        <p:origin x="123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Abt3_Demis\Demis2_2016-01--2020-12\DEMIS_SARS-CoV-2\Daten\DEMISNotificationsToRKI_202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MeldungenProTag!$A$501:$A$597</c:f>
              <c:numCache>
                <c:formatCode>m/d/yyyy</c:formatCode>
                <c:ptCount val="97"/>
                <c:pt idx="0">
                  <c:v>44531</c:v>
                </c:pt>
                <c:pt idx="1">
                  <c:v>44532</c:v>
                </c:pt>
                <c:pt idx="2">
                  <c:v>44533</c:v>
                </c:pt>
                <c:pt idx="3">
                  <c:v>44534</c:v>
                </c:pt>
                <c:pt idx="4">
                  <c:v>44535</c:v>
                </c:pt>
                <c:pt idx="5">
                  <c:v>44536</c:v>
                </c:pt>
                <c:pt idx="6">
                  <c:v>44537</c:v>
                </c:pt>
                <c:pt idx="7">
                  <c:v>44538</c:v>
                </c:pt>
                <c:pt idx="8">
                  <c:v>44539</c:v>
                </c:pt>
                <c:pt idx="9">
                  <c:v>44540</c:v>
                </c:pt>
                <c:pt idx="10">
                  <c:v>44541</c:v>
                </c:pt>
                <c:pt idx="11">
                  <c:v>44542</c:v>
                </c:pt>
                <c:pt idx="12">
                  <c:v>44543</c:v>
                </c:pt>
                <c:pt idx="13">
                  <c:v>44544</c:v>
                </c:pt>
                <c:pt idx="14">
                  <c:v>44545</c:v>
                </c:pt>
                <c:pt idx="15">
                  <c:v>44546</c:v>
                </c:pt>
                <c:pt idx="16">
                  <c:v>44547</c:v>
                </c:pt>
                <c:pt idx="17">
                  <c:v>44548</c:v>
                </c:pt>
                <c:pt idx="18">
                  <c:v>44549</c:v>
                </c:pt>
                <c:pt idx="19">
                  <c:v>44550</c:v>
                </c:pt>
                <c:pt idx="20">
                  <c:v>44551</c:v>
                </c:pt>
                <c:pt idx="21">
                  <c:v>44552</c:v>
                </c:pt>
                <c:pt idx="22">
                  <c:v>44553</c:v>
                </c:pt>
                <c:pt idx="23">
                  <c:v>44554</c:v>
                </c:pt>
                <c:pt idx="24">
                  <c:v>44555</c:v>
                </c:pt>
                <c:pt idx="25">
                  <c:v>44556</c:v>
                </c:pt>
                <c:pt idx="26">
                  <c:v>44557</c:v>
                </c:pt>
                <c:pt idx="27">
                  <c:v>44558</c:v>
                </c:pt>
                <c:pt idx="28">
                  <c:v>44559</c:v>
                </c:pt>
                <c:pt idx="29">
                  <c:v>44560</c:v>
                </c:pt>
                <c:pt idx="30">
                  <c:v>44561</c:v>
                </c:pt>
                <c:pt idx="31">
                  <c:v>44562</c:v>
                </c:pt>
                <c:pt idx="32">
                  <c:v>44563</c:v>
                </c:pt>
                <c:pt idx="33">
                  <c:v>44564</c:v>
                </c:pt>
                <c:pt idx="34">
                  <c:v>44565</c:v>
                </c:pt>
                <c:pt idx="35">
                  <c:v>44566</c:v>
                </c:pt>
                <c:pt idx="36">
                  <c:v>44567</c:v>
                </c:pt>
                <c:pt idx="37">
                  <c:v>44568</c:v>
                </c:pt>
                <c:pt idx="38">
                  <c:v>44569</c:v>
                </c:pt>
                <c:pt idx="39">
                  <c:v>44570</c:v>
                </c:pt>
                <c:pt idx="40">
                  <c:v>44571</c:v>
                </c:pt>
                <c:pt idx="41">
                  <c:v>44572</c:v>
                </c:pt>
                <c:pt idx="42">
                  <c:v>44573</c:v>
                </c:pt>
                <c:pt idx="43">
                  <c:v>44574</c:v>
                </c:pt>
                <c:pt idx="44">
                  <c:v>44575</c:v>
                </c:pt>
                <c:pt idx="45">
                  <c:v>44576</c:v>
                </c:pt>
                <c:pt idx="46">
                  <c:v>44577</c:v>
                </c:pt>
                <c:pt idx="47">
                  <c:v>44578</c:v>
                </c:pt>
                <c:pt idx="48">
                  <c:v>44579</c:v>
                </c:pt>
                <c:pt idx="49">
                  <c:v>44580</c:v>
                </c:pt>
                <c:pt idx="50">
                  <c:v>44581</c:v>
                </c:pt>
                <c:pt idx="51">
                  <c:v>44582</c:v>
                </c:pt>
                <c:pt idx="52">
                  <c:v>44583</c:v>
                </c:pt>
                <c:pt idx="53">
                  <c:v>44584</c:v>
                </c:pt>
                <c:pt idx="54">
                  <c:v>44585</c:v>
                </c:pt>
                <c:pt idx="55">
                  <c:v>44586</c:v>
                </c:pt>
                <c:pt idx="56">
                  <c:v>44587</c:v>
                </c:pt>
                <c:pt idx="57">
                  <c:v>44588</c:v>
                </c:pt>
                <c:pt idx="58">
                  <c:v>44589</c:v>
                </c:pt>
                <c:pt idx="59">
                  <c:v>44590</c:v>
                </c:pt>
                <c:pt idx="60">
                  <c:v>44591</c:v>
                </c:pt>
                <c:pt idx="61">
                  <c:v>44592</c:v>
                </c:pt>
                <c:pt idx="62">
                  <c:v>44593</c:v>
                </c:pt>
                <c:pt idx="63">
                  <c:v>44594</c:v>
                </c:pt>
                <c:pt idx="64">
                  <c:v>44595</c:v>
                </c:pt>
                <c:pt idx="65">
                  <c:v>44596</c:v>
                </c:pt>
                <c:pt idx="66">
                  <c:v>44597</c:v>
                </c:pt>
                <c:pt idx="67">
                  <c:v>44598</c:v>
                </c:pt>
                <c:pt idx="68">
                  <c:v>44599</c:v>
                </c:pt>
                <c:pt idx="69">
                  <c:v>44600</c:v>
                </c:pt>
                <c:pt idx="70">
                  <c:v>44601</c:v>
                </c:pt>
                <c:pt idx="71">
                  <c:v>44602</c:v>
                </c:pt>
                <c:pt idx="72">
                  <c:v>44603</c:v>
                </c:pt>
                <c:pt idx="73">
                  <c:v>44604</c:v>
                </c:pt>
                <c:pt idx="74">
                  <c:v>44605</c:v>
                </c:pt>
                <c:pt idx="75">
                  <c:v>44606</c:v>
                </c:pt>
                <c:pt idx="76">
                  <c:v>44607</c:v>
                </c:pt>
                <c:pt idx="77">
                  <c:v>44608</c:v>
                </c:pt>
                <c:pt idx="78">
                  <c:v>44609</c:v>
                </c:pt>
                <c:pt idx="79">
                  <c:v>44610</c:v>
                </c:pt>
                <c:pt idx="80">
                  <c:v>44611</c:v>
                </c:pt>
                <c:pt idx="81">
                  <c:v>44612</c:v>
                </c:pt>
                <c:pt idx="82">
                  <c:v>44613</c:v>
                </c:pt>
                <c:pt idx="83">
                  <c:v>44614</c:v>
                </c:pt>
                <c:pt idx="84">
                  <c:v>44615</c:v>
                </c:pt>
                <c:pt idx="85">
                  <c:v>44616</c:v>
                </c:pt>
                <c:pt idx="86">
                  <c:v>44617</c:v>
                </c:pt>
                <c:pt idx="87">
                  <c:v>44618</c:v>
                </c:pt>
                <c:pt idx="88">
                  <c:v>44619</c:v>
                </c:pt>
                <c:pt idx="89">
                  <c:v>44620</c:v>
                </c:pt>
                <c:pt idx="90">
                  <c:v>44621</c:v>
                </c:pt>
                <c:pt idx="91">
                  <c:v>44622</c:v>
                </c:pt>
                <c:pt idx="92">
                  <c:v>44623</c:v>
                </c:pt>
                <c:pt idx="93">
                  <c:v>44624</c:v>
                </c:pt>
                <c:pt idx="94">
                  <c:v>44625</c:v>
                </c:pt>
                <c:pt idx="95">
                  <c:v>44626</c:v>
                </c:pt>
                <c:pt idx="96">
                  <c:v>44627</c:v>
                </c:pt>
              </c:numCache>
            </c:numRef>
          </c:cat>
          <c:val>
            <c:numRef>
              <c:f>MeldungenProTag!$B$501:$B$597</c:f>
              <c:numCache>
                <c:formatCode>General</c:formatCode>
                <c:ptCount val="97"/>
                <c:pt idx="0">
                  <c:v>104898</c:v>
                </c:pt>
                <c:pt idx="1">
                  <c:v>99727</c:v>
                </c:pt>
                <c:pt idx="2">
                  <c:v>94395</c:v>
                </c:pt>
                <c:pt idx="3">
                  <c:v>59339</c:v>
                </c:pt>
                <c:pt idx="4">
                  <c:v>26090</c:v>
                </c:pt>
                <c:pt idx="5">
                  <c:v>70311</c:v>
                </c:pt>
                <c:pt idx="6">
                  <c:v>107573</c:v>
                </c:pt>
                <c:pt idx="7">
                  <c:v>92217</c:v>
                </c:pt>
                <c:pt idx="8">
                  <c:v>84806</c:v>
                </c:pt>
                <c:pt idx="9">
                  <c:v>83955</c:v>
                </c:pt>
                <c:pt idx="10">
                  <c:v>47012</c:v>
                </c:pt>
                <c:pt idx="11">
                  <c:v>22795</c:v>
                </c:pt>
                <c:pt idx="12">
                  <c:v>58157</c:v>
                </c:pt>
                <c:pt idx="13">
                  <c:v>103756</c:v>
                </c:pt>
                <c:pt idx="14">
                  <c:v>79308</c:v>
                </c:pt>
                <c:pt idx="15">
                  <c:v>72358</c:v>
                </c:pt>
                <c:pt idx="16">
                  <c:v>68941</c:v>
                </c:pt>
                <c:pt idx="17">
                  <c:v>44355</c:v>
                </c:pt>
                <c:pt idx="18">
                  <c:v>19756</c:v>
                </c:pt>
                <c:pt idx="19">
                  <c:v>50260</c:v>
                </c:pt>
                <c:pt idx="20">
                  <c:v>80295</c:v>
                </c:pt>
                <c:pt idx="21">
                  <c:v>69844</c:v>
                </c:pt>
                <c:pt idx="22">
                  <c:v>65327</c:v>
                </c:pt>
                <c:pt idx="23">
                  <c:v>40584</c:v>
                </c:pt>
                <c:pt idx="24">
                  <c:v>19467</c:v>
                </c:pt>
                <c:pt idx="25">
                  <c:v>18333</c:v>
                </c:pt>
                <c:pt idx="26">
                  <c:v>48800</c:v>
                </c:pt>
                <c:pt idx="27">
                  <c:v>74659</c:v>
                </c:pt>
                <c:pt idx="28">
                  <c:v>68238</c:v>
                </c:pt>
                <c:pt idx="29">
                  <c:v>72995</c:v>
                </c:pt>
                <c:pt idx="30">
                  <c:v>51476</c:v>
                </c:pt>
                <c:pt idx="31">
                  <c:v>25138</c:v>
                </c:pt>
                <c:pt idx="32">
                  <c:v>21118</c:v>
                </c:pt>
                <c:pt idx="33">
                  <c:v>64464</c:v>
                </c:pt>
                <c:pt idx="34">
                  <c:v>114844</c:v>
                </c:pt>
                <c:pt idx="35">
                  <c:v>106572</c:v>
                </c:pt>
                <c:pt idx="36">
                  <c:v>90513</c:v>
                </c:pt>
                <c:pt idx="37">
                  <c:v>98168</c:v>
                </c:pt>
                <c:pt idx="38">
                  <c:v>60410</c:v>
                </c:pt>
                <c:pt idx="39">
                  <c:v>42329</c:v>
                </c:pt>
                <c:pt idx="40">
                  <c:v>93050</c:v>
                </c:pt>
                <c:pt idx="41">
                  <c:v>148158</c:v>
                </c:pt>
                <c:pt idx="42">
                  <c:v>136953</c:v>
                </c:pt>
                <c:pt idx="43">
                  <c:v>134295</c:v>
                </c:pt>
                <c:pt idx="44">
                  <c:v>149925</c:v>
                </c:pt>
                <c:pt idx="45">
                  <c:v>95606</c:v>
                </c:pt>
                <c:pt idx="46">
                  <c:v>57820</c:v>
                </c:pt>
                <c:pt idx="47">
                  <c:v>153079</c:v>
                </c:pt>
                <c:pt idx="48">
                  <c:v>212138</c:v>
                </c:pt>
                <c:pt idx="49">
                  <c:v>207519</c:v>
                </c:pt>
                <c:pt idx="50">
                  <c:v>212920</c:v>
                </c:pt>
                <c:pt idx="51">
                  <c:v>229312</c:v>
                </c:pt>
                <c:pt idx="52">
                  <c:v>145844</c:v>
                </c:pt>
                <c:pt idx="53">
                  <c:v>86881</c:v>
                </c:pt>
                <c:pt idx="54">
                  <c:v>184928</c:v>
                </c:pt>
                <c:pt idx="55">
                  <c:v>278357</c:v>
                </c:pt>
                <c:pt idx="56">
                  <c:v>268852</c:v>
                </c:pt>
                <c:pt idx="57">
                  <c:v>276469</c:v>
                </c:pt>
                <c:pt idx="58">
                  <c:v>260583</c:v>
                </c:pt>
                <c:pt idx="59">
                  <c:v>187671</c:v>
                </c:pt>
                <c:pt idx="60">
                  <c:v>111773</c:v>
                </c:pt>
                <c:pt idx="61">
                  <c:v>182014</c:v>
                </c:pt>
                <c:pt idx="62">
                  <c:v>312214</c:v>
                </c:pt>
                <c:pt idx="63">
                  <c:v>305111</c:v>
                </c:pt>
                <c:pt idx="64">
                  <c:v>280736</c:v>
                </c:pt>
                <c:pt idx="65">
                  <c:v>273003</c:v>
                </c:pt>
                <c:pt idx="66">
                  <c:v>183002</c:v>
                </c:pt>
                <c:pt idx="67">
                  <c:v>92641</c:v>
                </c:pt>
                <c:pt idx="68">
                  <c:v>189183</c:v>
                </c:pt>
                <c:pt idx="69">
                  <c:v>331551</c:v>
                </c:pt>
                <c:pt idx="70">
                  <c:v>296689</c:v>
                </c:pt>
                <c:pt idx="71">
                  <c:v>276846</c:v>
                </c:pt>
                <c:pt idx="72">
                  <c:v>258953</c:v>
                </c:pt>
                <c:pt idx="73">
                  <c:v>166983</c:v>
                </c:pt>
                <c:pt idx="74">
                  <c:v>84380</c:v>
                </c:pt>
                <c:pt idx="75">
                  <c:v>178393</c:v>
                </c:pt>
                <c:pt idx="76">
                  <c:v>292119</c:v>
                </c:pt>
                <c:pt idx="77">
                  <c:v>249113</c:v>
                </c:pt>
                <c:pt idx="78">
                  <c:v>230292</c:v>
                </c:pt>
                <c:pt idx="79">
                  <c:v>218603</c:v>
                </c:pt>
                <c:pt idx="80">
                  <c:v>144725</c:v>
                </c:pt>
                <c:pt idx="81">
                  <c:v>70932</c:v>
                </c:pt>
                <c:pt idx="82">
                  <c:v>157038</c:v>
                </c:pt>
                <c:pt idx="83">
                  <c:v>272706</c:v>
                </c:pt>
                <c:pt idx="84">
                  <c:v>228802</c:v>
                </c:pt>
                <c:pt idx="85">
                  <c:v>208058</c:v>
                </c:pt>
                <c:pt idx="86">
                  <c:v>205820</c:v>
                </c:pt>
                <c:pt idx="87">
                  <c:v>121718</c:v>
                </c:pt>
                <c:pt idx="88">
                  <c:v>123146</c:v>
                </c:pt>
                <c:pt idx="89">
                  <c:v>185178</c:v>
                </c:pt>
                <c:pt idx="90">
                  <c:v>254571</c:v>
                </c:pt>
                <c:pt idx="91">
                  <c:v>228175</c:v>
                </c:pt>
                <c:pt idx="92">
                  <c:v>240483</c:v>
                </c:pt>
                <c:pt idx="93">
                  <c:v>223819</c:v>
                </c:pt>
                <c:pt idx="94">
                  <c:v>146652</c:v>
                </c:pt>
                <c:pt idx="95">
                  <c:v>89673</c:v>
                </c:pt>
                <c:pt idx="96">
                  <c:v>20499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A-4266-8200-1531E4D8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691925344"/>
        <c:axId val="691928624"/>
      </c:barChart>
      <c:dateAx>
        <c:axId val="69192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Meldedatum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928624"/>
        <c:crosses val="autoZero"/>
        <c:auto val="1"/>
        <c:lblOffset val="100"/>
        <c:baseTimeUnit val="days"/>
      </c:dateAx>
      <c:valAx>
        <c:axId val="6919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Meldungen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9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07. März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8672D8-32A0-4B1C-BAAB-F67779D3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83" y="680194"/>
            <a:ext cx="6530240" cy="42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83E326-B9FE-40CB-8641-094B977E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D12CDE-474E-47CB-99C7-2695DF6D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459FA4-F171-4E8F-A443-2897F214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Meldungen pro Tag über DEMIS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855576"/>
              </p:ext>
            </p:extLst>
          </p:nvPr>
        </p:nvGraphicFramePr>
        <p:xfrm>
          <a:off x="457200" y="1292325"/>
          <a:ext cx="7308975" cy="38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45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6194CB-ADC4-4BFF-A12D-13BC90F56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5F48DF-F9E2-42A3-8214-72892A48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C95922-9DF9-4FAD-8126-8D3698C1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www.rki.de/covid-19-trends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46A2C8-0922-499D-A82E-8BA3C49A2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" y="1395196"/>
            <a:ext cx="4340716" cy="27409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ECD6B6-ACFD-4C6E-9C25-7A2E19B8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3" y="1426318"/>
            <a:ext cx="4419589" cy="27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E1A752-C503-4303-91AA-B57446E9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822208"/>
            <a:ext cx="7821374" cy="42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F37462-6EE6-4450-BD39-CC352E47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55" y="842400"/>
            <a:ext cx="6082241" cy="43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r>
              <a:rPr lang="de-DE" dirty="0"/>
              <a:t>7-Tage-Inzidenz nach Altersgruppe und Meldedatum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160936-E6E6-4D59-A2B2-41813A18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5" y="979375"/>
            <a:ext cx="8287789" cy="4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1A58F9-4D9C-4D02-8C72-31D741B79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7FE4C6-76CA-4ECD-8953-74D9EADA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07.03.2022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B3F4C6-7313-4148-BA31-6591A748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2546"/>
            <a:ext cx="7983646" cy="714291"/>
          </a:xfrm>
        </p:spPr>
        <p:txBody>
          <a:bodyPr/>
          <a:lstStyle/>
          <a:p>
            <a:r>
              <a:rPr lang="de-DE" dirty="0"/>
              <a:t>Hospitalisierungsinzidenz nach Altersgruppe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F0597C-E6FC-4378-B283-2A16205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Bildschirmpräsentation (16:9)</PresentationFormat>
  <Paragraphs>24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Anzahl Meldungen pro Tag über DEMIS</vt:lpstr>
      <vt:lpstr>www.rki.de/covid-19-trends</vt:lpstr>
      <vt:lpstr>Verlauf der 7-Tage-Inzidenz der Bundesländer</vt:lpstr>
      <vt:lpstr>Geografische Verteilung 7-Tage-Inzidenz nach Landkreis</vt:lpstr>
      <vt:lpstr>7-Tage-Inzidenz nach Altersgruppe und Meldedatum  </vt:lpstr>
      <vt:lpstr>Hospitalisierungsinzidenz nach Altersgruppe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592</cp:revision>
  <dcterms:created xsi:type="dcterms:W3CDTF">2015-11-02T12:29:13Z</dcterms:created>
  <dcterms:modified xsi:type="dcterms:W3CDTF">2022-03-07T11:45:09Z</dcterms:modified>
</cp:coreProperties>
</file>